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slideLayouts/slideLayout247.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Layouts/slideLayout236.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slideLayouts/slideLayout225.xml" ContentType="application/vnd.openxmlformats-officedocument.presentationml.slideLayout+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50.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theme/theme23.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17.xml" ContentType="application/vnd.openxmlformats-officedocument.presentationml.slideLayout+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Masters/slideMaster21.xml" ContentType="application/vnd.openxmlformats-officedocument.presentationml.slideMaster+xml"/>
  <Override PartName="/ppt/slideLayouts/slideLayout206.xml" ContentType="application/vnd.openxmlformats-officedocument.presentationml.slideLayout+xml"/>
  <Override PartName="/ppt/slideLayouts/slideLayout224.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Layouts/slideLayout213.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theme/theme14.xml" ContentType="application/vnd.openxmlformats-officedocument.theme+xml"/>
  <Override PartName="/ppt/slideLayouts/slideLayout243.xml" ContentType="application/vnd.openxmlformats-officedocument.presentationml.slideLayout+xml"/>
  <Override PartName="/ppt/slideLayouts/slideLayout232.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Override PartName="/ppt/slideLayouts/slideLayout215.xml" ContentType="application/vnd.openxmlformats-officedocument.presentationml.slideLayout+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 id="2147483876" r:id="rId19"/>
    <p:sldMasterId id="2147483888" r:id="rId20"/>
    <p:sldMasterId id="2147483900" r:id="rId21"/>
    <p:sldMasterId id="2147483912" r:id="rId22"/>
    <p:sldMasterId id="2147483924" r:id="rId23"/>
  </p:sldMasterIdLst>
  <p:notesMasterIdLst>
    <p:notesMasterId r:id="rId51"/>
  </p:notesMasterIdLst>
  <p:sldIdLst>
    <p:sldId id="256" r:id="rId24"/>
    <p:sldId id="283" r:id="rId25"/>
    <p:sldId id="258" r:id="rId26"/>
    <p:sldId id="259" r:id="rId27"/>
    <p:sldId id="260" r:id="rId28"/>
    <p:sldId id="261" r:id="rId29"/>
    <p:sldId id="262" r:id="rId30"/>
    <p:sldId id="263" r:id="rId31"/>
    <p:sldId id="282" r:id="rId32"/>
    <p:sldId id="257" r:id="rId33"/>
    <p:sldId id="264" r:id="rId34"/>
    <p:sldId id="265" r:id="rId35"/>
    <p:sldId id="266" r:id="rId36"/>
    <p:sldId id="267" r:id="rId37"/>
    <p:sldId id="268" r:id="rId38"/>
    <p:sldId id="269" r:id="rId39"/>
    <p:sldId id="270" r:id="rId40"/>
    <p:sldId id="272" r:id="rId41"/>
    <p:sldId id="273" r:id="rId42"/>
    <p:sldId id="274" r:id="rId43"/>
    <p:sldId id="275" r:id="rId44"/>
    <p:sldId id="276" r:id="rId45"/>
    <p:sldId id="271" r:id="rId46"/>
    <p:sldId id="277" r:id="rId47"/>
    <p:sldId id="278" r:id="rId48"/>
    <p:sldId id="279" r:id="rId49"/>
    <p:sldId id="284" r:id="rId5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3.xml"/><Relationship Id="rId39" Type="http://schemas.openxmlformats.org/officeDocument/2006/relationships/slide" Target="slides/slide16.xml"/><Relationship Id="rId21" Type="http://schemas.openxmlformats.org/officeDocument/2006/relationships/slideMaster" Target="slideMasters/slideMaster21.xml"/><Relationship Id="rId34" Type="http://schemas.openxmlformats.org/officeDocument/2006/relationships/slide" Target="slides/slide11.xml"/><Relationship Id="rId42" Type="http://schemas.openxmlformats.org/officeDocument/2006/relationships/slide" Target="slides/slide19.xml"/><Relationship Id="rId47" Type="http://schemas.openxmlformats.org/officeDocument/2006/relationships/slide" Target="slides/slide24.xml"/><Relationship Id="rId50" Type="http://schemas.openxmlformats.org/officeDocument/2006/relationships/slide" Target="slides/slide27.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2.xml"/><Relationship Id="rId33" Type="http://schemas.openxmlformats.org/officeDocument/2006/relationships/slide" Target="slides/slide10.xml"/><Relationship Id="rId38" Type="http://schemas.openxmlformats.org/officeDocument/2006/relationships/slide" Target="slides/slide15.xml"/><Relationship Id="rId46"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6.xml"/><Relationship Id="rId41" Type="http://schemas.openxmlformats.org/officeDocument/2006/relationships/slide" Target="slides/slide1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xml"/><Relationship Id="rId32" Type="http://schemas.openxmlformats.org/officeDocument/2006/relationships/slide" Target="slides/slide9.xml"/><Relationship Id="rId37" Type="http://schemas.openxmlformats.org/officeDocument/2006/relationships/slide" Target="slides/slide14.xml"/><Relationship Id="rId40" Type="http://schemas.openxmlformats.org/officeDocument/2006/relationships/slide" Target="slides/slide17.xml"/><Relationship Id="rId45" Type="http://schemas.openxmlformats.org/officeDocument/2006/relationships/slide" Target="slides/slide22.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5.xml"/><Relationship Id="rId36" Type="http://schemas.openxmlformats.org/officeDocument/2006/relationships/slide" Target="slides/slide13.xml"/><Relationship Id="rId49"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8.xml"/><Relationship Id="rId44" Type="http://schemas.openxmlformats.org/officeDocument/2006/relationships/slide" Target="slides/slide21.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4.xml"/><Relationship Id="rId30" Type="http://schemas.openxmlformats.org/officeDocument/2006/relationships/slide" Target="slides/slide7.xml"/><Relationship Id="rId35" Type="http://schemas.openxmlformats.org/officeDocument/2006/relationships/slide" Target="slides/slide12.xml"/><Relationship Id="rId43" Type="http://schemas.openxmlformats.org/officeDocument/2006/relationships/slide" Target="slides/slide20.xml"/><Relationship Id="rId48" Type="http://schemas.openxmlformats.org/officeDocument/2006/relationships/slide" Target="slides/slide25.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94C4DD6-D318-4AB6-9514-1F877D57F5B2}"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3.xml"/><Relationship Id="rId5" Type="http://schemas.openxmlformats.org/officeDocument/2006/relationships/image" Target="../media/image5.gif"/><Relationship Id="rId4" Type="http://schemas.openxmlformats.org/officeDocument/2006/relationships/image" Target="../media/image3.gif"/></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7BD797F-1859-4E10-9443-9D1C607BD6C8}"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C8DEA21-2687-43CE-807F-34E96DF9C39D}"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7190D6B-E75B-4A8E-B5C8-28AB031D3FE1}"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772CEA4-0D8D-4084-BF39-3C4A19D53154}"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7620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077C962-3343-4C06-B482-1BEEA37E9499}"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2971823E-039C-4689-8B18-AD8C4ED34FED}"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56939EA-A20C-49A6-9393-B2F84A18F819}"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C1A4193-E6CC-45A4-8703-8AC39A30628B}"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47E4ECE-65FB-492C-88B0-E4A8150E8F22}"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73DD3DF-BA9E-46AD-A11F-24B124F9377D}"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F743A71-2BAC-4F31-A8CC-538A70A8C021}"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7E4796D-9BB7-411B-909A-1C8D1625AED4}"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05000"/>
            <a:ext cx="2057400" cy="4068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05000"/>
            <a:ext cx="6019800" cy="4068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D949D0D-A600-459A-8EC9-FE2CD2C43FA5}" type="slidenum">
              <a:rPr lang="en-AU"/>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F38C4E2-D44A-40C5-B745-72B487942164}" type="slidenum">
              <a:rPr lang="en-AU"/>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7435398-B3BF-4C44-B280-48019AEE2299}" type="slidenum">
              <a:rPr lang="en-AU"/>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3B06F40-E9D3-42D2-BE43-C3BC7DE0DF08}" type="slidenum">
              <a:rPr lang="en-AU"/>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B6E5981-2364-4AF4-9B50-77442EEB0D94}" type="slidenum">
              <a:rPr lang="en-AU"/>
              <a:pPr/>
              <a:t>‹#›</a:t>
            </a:fld>
            <a:endParaRPr lang="en-A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2204A94F-81DB-4109-B249-813E0EC5D415}" type="slidenum">
              <a:rPr lang="en-AU"/>
              <a:pPr/>
              <a:t>‹#›</a:t>
            </a:fld>
            <a:endParaRPr lang="en-A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230EDF2-09A7-43A1-AA8C-B48AF0CADD36}" type="slidenum">
              <a:rPr lang="en-AU"/>
              <a:pPr/>
              <a:t>‹#›</a:t>
            </a:fld>
            <a:endParaRPr lang="en-A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E9BA4C9-10D1-4C28-917B-AC8BF07B1D6D}" type="slidenum">
              <a:rPr lang="en-AU"/>
              <a:pPr/>
              <a:t>‹#›</a:t>
            </a:fld>
            <a:endParaRPr lang="en-A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A809A3E-9F33-4213-86A6-048809C97EBD}" type="slidenum">
              <a:rPr lang="en-AU"/>
              <a:pPr/>
              <a:t>‹#›</a:t>
            </a:fld>
            <a:endParaRPr lang="en-A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7AAD3D8-A015-4E33-B8FB-AA095BBE366C}"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g14"/>
          <p:cNvPicPr>
            <a:picLocks noChangeAspect="1" noChangeArrowheads="1" noCrop="1"/>
          </p:cNvPicPr>
          <p:nvPr/>
        </p:nvPicPr>
        <p:blipFill>
          <a:blip r:embed="rId2"/>
          <a:srcRect/>
          <a:stretch>
            <a:fillRect/>
          </a:stretch>
        </p:blipFill>
        <p:spPr bwMode="auto">
          <a:xfrm>
            <a:off x="0" y="0"/>
            <a:ext cx="6172200" cy="30861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defRPr sz="88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4800600"/>
            <a:ext cx="6400800" cy="838200"/>
          </a:xfrm>
        </p:spPr>
        <p:txBody>
          <a:bodyPr/>
          <a:lstStyle>
            <a:lvl1pPr marL="0" indent="0" algn="ctr">
              <a:buFontTx/>
              <a:buNone/>
              <a:defRPr sz="4000"/>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sz="1400">
                <a:latin typeface="Arial" charset="0"/>
              </a:defRPr>
            </a:lvl1pPr>
          </a:lstStyle>
          <a:p>
            <a:fld id="{04BA39EF-9A06-4E04-9F3F-04087822A383}" type="datetimeFigureOut">
              <a:rPr lang="en-US" smtClean="0"/>
              <a:pPr/>
              <a:t>3/3/2009</a:t>
            </a:fld>
            <a:endParaRPr lang="en-AU"/>
          </a:p>
        </p:txBody>
      </p:sp>
      <p:sp>
        <p:nvSpPr>
          <p:cNvPr id="3077" name="Rectangle 5"/>
          <p:cNvSpPr>
            <a:spLocks noGrp="1" noChangeArrowheads="1"/>
          </p:cNvSpPr>
          <p:nvPr>
            <p:ph type="ftr" sz="quarter" idx="3"/>
          </p:nvPr>
        </p:nvSpPr>
        <p:spPr/>
        <p:txBody>
          <a:bodyPr/>
          <a:lstStyle>
            <a:lvl1pPr>
              <a:defRPr sz="1400">
                <a:latin typeface="Arial" charset="0"/>
              </a:defRPr>
            </a:lvl1pPr>
          </a:lstStyle>
          <a:p>
            <a:endParaRPr lang="en-AU"/>
          </a:p>
        </p:txBody>
      </p:sp>
      <p:sp>
        <p:nvSpPr>
          <p:cNvPr id="3078" name="Rectangle 6"/>
          <p:cNvSpPr>
            <a:spLocks noGrp="1" noChangeArrowheads="1"/>
          </p:cNvSpPr>
          <p:nvPr>
            <p:ph type="sldNum" sz="quarter" idx="4"/>
          </p:nvPr>
        </p:nvSpPr>
        <p:spPr/>
        <p:txBody>
          <a:bodyPr/>
          <a:lstStyle>
            <a:lvl1pPr>
              <a:defRPr sz="1400">
                <a:latin typeface="Arial" charset="0"/>
              </a:defRPr>
            </a:lvl1pPr>
          </a:lstStyle>
          <a:p>
            <a:fld id="{D6E648FA-71E9-4C9E-BE36-A89CEEC4DB7B}" type="slidenum">
              <a:rPr lang="en-AU" smtClean="0"/>
              <a:pPr/>
              <a:t>‹#›</a:t>
            </a:fld>
            <a:endParaRPr lang="en-AU"/>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1C44D4D-14B0-423C-821F-540C7863F571}" type="slidenum">
              <a:rPr lang="en-AU"/>
              <a:pPr/>
              <a:t>‹#›</a:t>
            </a:fld>
            <a:endParaRPr lang="en-A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42268A7-CACF-43F1-BB4B-3518B2541106}" type="slidenum">
              <a:rPr lang="en-AU"/>
              <a:pPr/>
              <a:t>‹#›</a:t>
            </a:fld>
            <a:endParaRPr lang="en-A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1D38719-F552-40E0-9906-0AD7DB359502}" type="slidenum">
              <a:rPr lang="en-AU"/>
              <a:pPr/>
              <a:t>‹#›</a:t>
            </a:fld>
            <a:endParaRPr lang="en-A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5D327FB-B2C7-4F59-A74B-98EFA388DF56}" type="slidenum">
              <a:rPr lang="en-AU"/>
              <a:pPr/>
              <a:t>‹#›</a:t>
            </a:fld>
            <a:endParaRPr lang="en-A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7C8293A-7ECB-416F-8812-1AA80CAE93A5}" type="slidenum">
              <a:rPr lang="en-AU"/>
              <a:pPr/>
              <a:t>‹#›</a:t>
            </a:fld>
            <a:endParaRPr lang="en-A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842611-766F-4E42-BA97-81506D87A9A6}" type="slidenum">
              <a:rPr lang="en-AU"/>
              <a:pPr/>
              <a:t>‹#›</a:t>
            </a:fld>
            <a:endParaRPr lang="en-A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E401E764-0AF5-41DC-B5F7-709D68A05E05}" type="slidenum">
              <a:rPr lang="en-AU"/>
              <a:pPr/>
              <a:t>‹#›</a:t>
            </a:fld>
            <a:endParaRPr lang="en-A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AA3527D-A324-4734-A7E8-BF35626E516D}" type="slidenum">
              <a:rPr lang="en-AU"/>
              <a:pPr/>
              <a:t>‹#›</a:t>
            </a:fld>
            <a:endParaRPr lang="en-A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7D0E904C-BDBE-4C29-B4E3-AE6FAFAF7E6C}" type="slidenum">
              <a:rPr lang="en-AU"/>
              <a:pPr/>
              <a:t>‹#›</a:t>
            </a:fld>
            <a:endParaRPr lang="en-A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DF18AE1-02D7-44A3-8B98-3DFB2D44B63A}" type="slidenum">
              <a:rPr lang="en-AU"/>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B87071A-7DAE-40C0-AD72-FFC66987B581}" type="slidenum">
              <a:rPr lang="en-AU"/>
              <a:pPr/>
              <a:t>‹#›</a:t>
            </a:fld>
            <a:endParaRPr lang="en-A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546BAB6-3D3C-4B7B-AB76-8668BCBE4C13}" type="slidenum">
              <a:rPr lang="en-AU"/>
              <a:pPr/>
              <a:t>‹#›</a:t>
            </a:fld>
            <a:endParaRPr lang="en-A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89CB781-1C30-4C56-B223-DED31FEDB9F3}" type="slidenum">
              <a:rPr lang="en-AU"/>
              <a:pPr/>
              <a:t>‹#›</a:t>
            </a:fld>
            <a:endParaRPr lang="en-A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225713D-D126-4C2F-AD91-84A702749640}" type="slidenum">
              <a:rPr lang="en-AU"/>
              <a:pPr/>
              <a:t>‹#›</a:t>
            </a:fld>
            <a:endParaRPr lang="en-AU"/>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C4BC557-D4A9-47FF-A46C-8D91DF39E125}" type="slidenum">
              <a:rPr lang="en-AU"/>
              <a:pPr/>
              <a:t>‹#›</a:t>
            </a:fld>
            <a:endParaRPr lang="en-A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83719DE-FB4F-40BD-A357-5353F35DFDBB}" type="slidenum">
              <a:rPr lang="en-AU"/>
              <a:pPr/>
              <a:t>‹#›</a:t>
            </a:fld>
            <a:endParaRPr lang="en-AU"/>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7620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0D4A303-25E6-4816-9AD2-6BAC887B7AB0}" type="slidenum">
              <a:rPr lang="en-AU"/>
              <a:pPr/>
              <a:t>‹#›</a:t>
            </a:fld>
            <a:endParaRPr lang="en-AU"/>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D817BCB-6341-4892-A921-96BE444A88E3}" type="slidenum">
              <a:rPr lang="en-AU"/>
              <a:pPr/>
              <a:t>‹#›</a:t>
            </a:fld>
            <a:endParaRPr lang="en-AU"/>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BF71D5E-9999-4970-B3C8-D0194DBA419F}" type="slidenum">
              <a:rPr lang="en-AU"/>
              <a:pPr/>
              <a:t>‹#›</a:t>
            </a:fld>
            <a:endParaRPr lang="en-AU"/>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3D47139-1DEA-48CF-81E0-FAB38D3EC866}" type="slidenum">
              <a:rPr lang="en-AU"/>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E31FBF5-EC7D-4B65-9FFC-D509997C2CA4}" type="slidenum">
              <a:rPr lang="en-AU"/>
              <a:pPr/>
              <a:t>‹#›</a:t>
            </a:fld>
            <a:endParaRPr lang="en-AU"/>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A52DAAA-2A5A-4D00-9D27-4812761883ED}" type="slidenum">
              <a:rPr lang="en-AU"/>
              <a:pPr/>
              <a:t>‹#›</a:t>
            </a:fld>
            <a:endParaRPr lang="en-AU"/>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14BDC5D-5B26-4C16-979A-22D913C6B3A1}" type="slidenum">
              <a:rPr lang="en-AU"/>
              <a:pPr/>
              <a:t>‹#›</a:t>
            </a:fld>
            <a:endParaRPr lang="en-AU"/>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05000"/>
            <a:ext cx="2057400" cy="4068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05000"/>
            <a:ext cx="6019800" cy="4068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CAA784F-A3E6-418B-9EC7-8C5814C6B4F8}" type="slidenum">
              <a:rPr lang="en-AU"/>
              <a:pPr/>
              <a:t>‹#›</a:t>
            </a:fld>
            <a:endParaRPr lang="en-AU"/>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A7C5D1-CCD8-4B83-B99B-530C99561074}" type="slidenum">
              <a:rPr lang="en-AU"/>
              <a:pPr/>
              <a:t>‹#›</a:t>
            </a:fld>
            <a:endParaRPr lang="en-AU"/>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64E7A49-BEAF-40AC-8573-9AF28CBE4B95}" type="slidenum">
              <a:rPr lang="en-AU"/>
              <a:pPr/>
              <a:t>‹#›</a:t>
            </a:fld>
            <a:endParaRPr lang="en-AU"/>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D5BD400-8EFA-4DA6-B236-F6430AE7CA96}" type="slidenum">
              <a:rPr lang="en-AU"/>
              <a:pPr/>
              <a:t>‹#›</a:t>
            </a:fld>
            <a:endParaRPr lang="en-AU"/>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7625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8D19CD7-FB39-4354-A6BD-A4DF041CB43D}" type="slidenum">
              <a:rPr lang="en-AU"/>
              <a:pPr/>
              <a:t>‹#›</a:t>
            </a:fld>
            <a:endParaRPr lang="en-AU"/>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760AEE6-A70B-4592-9B46-9AD9BDA33CAE}" type="slidenum">
              <a:rPr lang="en-AU"/>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E845289D-268D-49F4-A31E-0BC50D897AC4}" type="slidenum">
              <a:rPr lang="en-AU"/>
              <a:pPr/>
              <a:t>‹#›</a:t>
            </a:fld>
            <a:endParaRPr lang="en-AU"/>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E2FCCEC7-83CD-4A91-AB06-04A791F905AC}" type="slidenum">
              <a:rPr lang="en-AU"/>
              <a:pPr/>
              <a:t>‹#›</a:t>
            </a:fld>
            <a:endParaRPr lang="en-AU"/>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730A494-84A0-4C39-BA15-C2C3B95CCBBC}" type="slidenum">
              <a:rPr lang="en-AU"/>
              <a:pPr/>
              <a:t>‹#›</a:t>
            </a:fld>
            <a:endParaRPr lang="en-AU"/>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8A9427F-089B-43C6-B928-45708D5FB14E}" type="slidenum">
              <a:rPr lang="en-AU"/>
              <a:pPr/>
              <a:t>‹#›</a:t>
            </a:fld>
            <a:endParaRPr lang="en-AU"/>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6D8DAA3-7F59-4865-87CB-4F5EF7A4F38A}" type="slidenum">
              <a:rPr lang="en-AU"/>
              <a:pPr/>
              <a:t>‹#›</a:t>
            </a:fld>
            <a:endParaRPr lang="en-AU"/>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17EA8D4-4959-4F17-99DD-EDFF2271B35E}" type="slidenum">
              <a:rPr lang="en-AU"/>
              <a:pPr/>
              <a:t>‹#›</a:t>
            </a:fld>
            <a:endParaRPr lang="en-AU"/>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2CFA9D2-F3DC-4260-AEB8-A78B855BE226}" type="slidenum">
              <a:rPr lang="en-AU"/>
              <a:pPr/>
              <a:t>‹#›</a:t>
            </a:fld>
            <a:endParaRPr lang="en-AU"/>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32B321-CFB7-46BF-97C6-B0FA6A492C33}" type="slidenum">
              <a:rPr lang="en-AU"/>
              <a:pPr/>
              <a:t>‹#›</a:t>
            </a:fld>
            <a:endParaRPr lang="en-AU"/>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815A7A5-5D09-49EA-8F67-920F589F983C}" type="slidenum">
              <a:rPr lang="en-AU"/>
              <a:pPr/>
              <a:t>‹#›</a:t>
            </a:fld>
            <a:endParaRPr lang="en-AU"/>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A4E685D-9D08-4EF1-AFCF-09741B55E9DA}" type="slidenum">
              <a:rPr lang="en-AU"/>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1522625-A001-4D3C-A2D6-974590C7D727}" type="slidenum">
              <a:rPr lang="en-AU"/>
              <a:pPr/>
              <a:t>‹#›</a:t>
            </a:fld>
            <a:endParaRPr lang="en-AU"/>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6A6393DC-9E98-429F-A1AC-811CDE29ED9D}" type="slidenum">
              <a:rPr lang="en-AU"/>
              <a:pPr/>
              <a:t>‹#›</a:t>
            </a:fld>
            <a:endParaRPr lang="en-AU"/>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27931E4-5451-49F8-9DC7-2288A76702A8}" type="slidenum">
              <a:rPr lang="en-AU"/>
              <a:pPr/>
              <a:t>‹#›</a:t>
            </a:fld>
            <a:endParaRPr lang="en-AU"/>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EF31673-23EC-4491-BF23-C6C9CCD6137E}" type="slidenum">
              <a:rPr lang="en-AU"/>
              <a:pPr/>
              <a:t>‹#›</a:t>
            </a:fld>
            <a:endParaRPr lang="en-AU"/>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B8941C3-7779-4588-91BB-8278E78153F1}" type="slidenum">
              <a:rPr lang="en-AU"/>
              <a:pPr/>
              <a:t>‹#›</a:t>
            </a:fld>
            <a:endParaRPr lang="en-AU"/>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B51224C-B084-481E-9578-A2E2090F6BF9}" type="slidenum">
              <a:rPr lang="en-AU"/>
              <a:pPr/>
              <a:t>‹#›</a:t>
            </a:fld>
            <a:endParaRPr lang="en-AU"/>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71600"/>
            <a:ext cx="2057400" cy="47545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371600"/>
            <a:ext cx="6019800" cy="475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CA94517-4182-4B35-B2D3-C8C49F45F0AA}" type="slidenum">
              <a:rPr lang="en-AU"/>
              <a:pPr/>
              <a:t>‹#›</a:t>
            </a:fld>
            <a:endParaRPr lang="en-AU"/>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FCC83B1-1C21-4E2D-8665-9748F99FD3E9}" type="slidenum">
              <a:rPr lang="en-AU"/>
              <a:pPr/>
              <a:t>‹#›</a:t>
            </a:fld>
            <a:endParaRPr lang="en-AU"/>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857912D-B463-4681-8834-043AE8D38292}" type="slidenum">
              <a:rPr lang="en-AU"/>
              <a:pPr/>
              <a:t>‹#›</a:t>
            </a:fld>
            <a:endParaRPr lang="en-AU"/>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30867F-AB83-4A83-BB46-31852BAE696B}" type="slidenum">
              <a:rPr lang="en-AU"/>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B52C6C4-590D-4E75-927B-938BCDBAEB15}" type="slidenum">
              <a:rPr lang="en-AU"/>
              <a:pPr/>
              <a:t>‹#›</a:t>
            </a:fld>
            <a:endParaRPr lang="en-AU"/>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E837B32C-7C21-4570-908F-5F7A4CE568DB}" type="slidenum">
              <a:rPr lang="en-AU"/>
              <a:pPr/>
              <a:t>‹#›</a:t>
            </a:fld>
            <a:endParaRPr lang="en-AU"/>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95F5659-57BE-4A7F-A975-F07E8D9F758B}" type="slidenum">
              <a:rPr lang="en-AU"/>
              <a:pPr/>
              <a:t>‹#›</a:t>
            </a:fld>
            <a:endParaRPr lang="en-AU"/>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1CDCF9D-908E-4BC5-87F9-833858EE31F4}" type="slidenum">
              <a:rPr lang="en-AU"/>
              <a:pPr/>
              <a:t>‹#›</a:t>
            </a:fld>
            <a:endParaRPr lang="en-AU"/>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71532B1-DB75-4F98-B6E4-07DACDC48555}" type="slidenum">
              <a:rPr lang="en-AU"/>
              <a:pPr/>
              <a:t>‹#›</a:t>
            </a:fld>
            <a:endParaRPr lang="en-AU"/>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4E27600-7EC4-41BC-90F9-42AC0350CB24}" type="slidenum">
              <a:rPr lang="en-AU"/>
              <a:pPr/>
              <a:t>‹#›</a:t>
            </a:fld>
            <a:endParaRPr lang="en-AU"/>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212A297-B260-4A05-8DDC-D5B8AC93BD8B}" type="slidenum">
              <a:rPr lang="en-AU"/>
              <a:pPr/>
              <a:t>‹#›</a:t>
            </a:fld>
            <a:endParaRPr lang="en-AU"/>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6E44DE3-E5F9-469D-9513-F2757F9DBB09}" type="slidenum">
              <a:rPr lang="en-AU"/>
              <a:pPr/>
              <a:t>‹#›</a:t>
            </a:fld>
            <a:endParaRPr lang="en-AU"/>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5A4707C-2244-4A4D-9619-BE2987BB2DCE}" type="slidenum">
              <a:rPr lang="en-AU"/>
              <a:pPr/>
              <a:t>‹#›</a:t>
            </a:fld>
            <a:endParaRPr lang="en-AU"/>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C197B30-85E0-40AB-A423-3863BE306D9E}" type="slidenum">
              <a:rPr lang="en-AU"/>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4DF6DF-7C0D-4F67-8042-C919D9EB1836}" type="slidenum">
              <a:rPr lang="en-AU"/>
              <a:pPr/>
              <a:t>‹#›</a:t>
            </a:fld>
            <a:endParaRPr lang="en-AU"/>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7625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8C499B0-A461-4148-B84C-9B018E8BB273}" type="slidenum">
              <a:rPr lang="en-AU"/>
              <a:pPr/>
              <a:t>‹#›</a:t>
            </a:fld>
            <a:endParaRPr lang="en-AU"/>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40F0CDA-5E94-4E47-B323-E88A0EDBAB46}" type="slidenum">
              <a:rPr lang="en-AU"/>
              <a:pPr/>
              <a:t>‹#›</a:t>
            </a:fld>
            <a:endParaRPr lang="en-AU"/>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1F438C0-7AE6-4812-B6D8-74FF543AFBD8}" type="slidenum">
              <a:rPr lang="en-AU"/>
              <a:pPr/>
              <a:t>‹#›</a:t>
            </a:fld>
            <a:endParaRPr lang="en-AU"/>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ECB475E-BA11-4C6D-82BD-C67B4DE09BAD}" type="slidenum">
              <a:rPr lang="en-AU"/>
              <a:pPr/>
              <a:t>‹#›</a:t>
            </a:fld>
            <a:endParaRPr lang="en-AU"/>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F6D7A43-27FD-472A-A571-A7FB64E50703}" type="slidenum">
              <a:rPr lang="en-AU"/>
              <a:pPr/>
              <a:t>‹#›</a:t>
            </a:fld>
            <a:endParaRPr lang="en-AU"/>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14F388A-A53F-4417-B8B5-E5D31D7069EB}" type="slidenum">
              <a:rPr lang="en-AU"/>
              <a:pPr/>
              <a:t>‹#›</a:t>
            </a:fld>
            <a:endParaRPr lang="en-AU"/>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2DCF5A0-CB22-4FBA-89DF-B8AC032C2D28}" type="slidenum">
              <a:rPr lang="en-AU"/>
              <a:pPr/>
              <a:t>‹#›</a:t>
            </a:fld>
            <a:endParaRPr lang="en-AU"/>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80F6116-4CCE-4A5E-93CE-631C9A3AF0FD}" type="slidenum">
              <a:rPr lang="en-AU"/>
              <a:pPr/>
              <a:t>‹#›</a:t>
            </a:fld>
            <a:endParaRPr lang="en-AU"/>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B7106C1-3CB8-437A-822F-44955538AAFF}"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63166EA-8B6D-405E-BBA4-B44905085406}"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D5A863B-BAA1-4808-BFC7-3E29A16B8B9E}" type="slidenum">
              <a:rPr lang="en-AU"/>
              <a:pPr/>
              <a:t>‹#›</a:t>
            </a:fld>
            <a:endParaRPr lang="en-AU"/>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9A6291A-7F29-419E-8E0F-CEFA6F534F47}" type="slidenum">
              <a:rPr lang="en-AU"/>
              <a:pPr/>
              <a:t>‹#›</a:t>
            </a:fld>
            <a:endParaRPr lang="en-AU"/>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5AE1928-FD36-4625-BF41-201003993CB9}" type="slidenum">
              <a:rPr lang="en-AU"/>
              <a:pPr/>
              <a:t>‹#›</a:t>
            </a:fld>
            <a:endParaRPr lang="en-AU"/>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3C8EB30-2617-499D-BAB9-35420A256B4E}" type="slidenum">
              <a:rPr lang="en-AU"/>
              <a:pPr/>
              <a:t>‹#›</a:t>
            </a:fld>
            <a:endParaRPr lang="en-AU"/>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12B8F6F-1472-45D2-9199-1C4746B8DD87}" type="slidenum">
              <a:rPr lang="en-AU"/>
              <a:pPr/>
              <a:t>‹#›</a:t>
            </a:fld>
            <a:endParaRPr lang="en-AU"/>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EB2DA1F-961B-406B-A9A6-B96B33CA7F04}" type="slidenum">
              <a:rPr lang="en-AU"/>
              <a:pPr/>
              <a:t>‹#›</a:t>
            </a:fld>
            <a:endParaRPr lang="en-AU"/>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681611F-A487-4DB6-9C85-4A6D944BD153}" type="slidenum">
              <a:rPr lang="en-AU"/>
              <a:pPr/>
              <a:t>‹#›</a:t>
            </a:fld>
            <a:endParaRPr lang="en-AU"/>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6DD8143-11F6-4526-842E-00E75EA2E1DE}" type="slidenum">
              <a:rPr lang="en-AU"/>
              <a:pPr/>
              <a:t>‹#›</a:t>
            </a:fld>
            <a:endParaRPr lang="en-AU"/>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2BE946A-A601-47B7-A6B4-B010AE41F4E5}" type="slidenum">
              <a:rPr lang="en-AU"/>
              <a:pPr/>
              <a:t>‹#›</a:t>
            </a:fld>
            <a:endParaRPr lang="en-AU"/>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71600"/>
            <a:ext cx="2057400" cy="47545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371600"/>
            <a:ext cx="6019800" cy="475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DF31626-4E0B-4849-8F00-A8D9644EDC88}" type="slidenum">
              <a:rPr lang="en-AU"/>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3642BF9-E4A7-40A8-BA96-2A771391C1C5}" type="slidenum">
              <a:rPr lang="en-AU"/>
              <a:pPr/>
              <a:t>‹#›</a:t>
            </a:fld>
            <a:endParaRPr lang="en-AU"/>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9B68ADC-7BD4-4F9E-BAFB-AE564A0FF316}" type="slidenum">
              <a:rPr lang="en-AU"/>
              <a:pPr/>
              <a:t>‹#›</a:t>
            </a:fld>
            <a:endParaRPr lang="en-AU"/>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062304C-5EDA-410E-8BC7-716EB20D35F5}" type="slidenum">
              <a:rPr lang="en-AU"/>
              <a:pPr/>
              <a:t>‹#›</a:t>
            </a:fld>
            <a:endParaRPr lang="en-AU"/>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363B3B1-7B0E-40C2-A724-93C9D5A4EEEF}" type="slidenum">
              <a:rPr lang="en-AU"/>
              <a:pPr/>
              <a:t>‹#›</a:t>
            </a:fld>
            <a:endParaRPr lang="en-AU"/>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E5E370C-099B-4350-8360-51A5EBBCD2B6}" type="slidenum">
              <a:rPr lang="en-AU"/>
              <a:pPr/>
              <a:t>‹#›</a:t>
            </a:fld>
            <a:endParaRPr lang="en-AU"/>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AFE9A87-C9A9-456E-8307-D78B06ADA4A2}" type="slidenum">
              <a:rPr lang="en-AU"/>
              <a:pPr/>
              <a:t>‹#›</a:t>
            </a:fld>
            <a:endParaRPr lang="en-AU"/>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953DAF9F-621B-4DD8-8A08-E511422258BB}" type="slidenum">
              <a:rPr lang="en-AU"/>
              <a:pPr/>
              <a:t>‹#›</a:t>
            </a:fld>
            <a:endParaRPr lang="en-AU"/>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64DEF8B-FD85-479D-AE43-FC7488EC8E2D}" type="slidenum">
              <a:rPr lang="en-AU"/>
              <a:pPr/>
              <a:t>‹#›</a:t>
            </a:fld>
            <a:endParaRPr lang="en-AU"/>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B6E0AD1-6C5D-4F8E-A478-EA8501FFD825}" type="slidenum">
              <a:rPr lang="en-AU"/>
              <a:pPr/>
              <a:t>‹#›</a:t>
            </a:fld>
            <a:endParaRPr lang="en-AU"/>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D38DA88-DFD5-4121-A7E6-63B86375FB12}" type="slidenum">
              <a:rPr lang="en-AU"/>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1EFC8B-FBF3-438E-819A-1221AD6B395E}" type="slidenum">
              <a:rPr lang="en-AU"/>
              <a:pPr/>
              <a:t>‹#›</a:t>
            </a:fld>
            <a:endParaRPr lang="en-AU"/>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76B4E3-9997-4BED-BB6B-84CBFCE5D6EE}" type="slidenum">
              <a:rPr lang="en-AU"/>
              <a:pPr/>
              <a:t>‹#›</a:t>
            </a:fld>
            <a:endParaRPr lang="en-AU"/>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A100C63-F4F5-48AF-99D5-D9FB1C21035B}" type="slidenum">
              <a:rPr lang="en-AU"/>
              <a:pPr/>
              <a:t>‹#›</a:t>
            </a:fld>
            <a:endParaRPr lang="en-AU"/>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F287197-B5D2-40E4-A0AE-999D489773B1}" type="slidenum">
              <a:rPr lang="en-AU"/>
              <a:pPr/>
              <a:t>‹#›</a:t>
            </a:fld>
            <a:endParaRPr lang="en-AU"/>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76250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6BA3808-98AA-4ABD-94AE-92E7331FC27D}" type="slidenum">
              <a:rPr lang="en-AU"/>
              <a:pPr/>
              <a:t>‹#›</a:t>
            </a:fld>
            <a:endParaRPr lang="en-AU"/>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B811221-295C-49F8-933D-120139F207BD}" type="slidenum">
              <a:rPr lang="en-AU"/>
              <a:pPr/>
              <a:t>‹#›</a:t>
            </a:fld>
            <a:endParaRPr lang="en-AU"/>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A8AE01F-B411-4D68-A91F-25245B851FA2}" type="slidenum">
              <a:rPr lang="en-AU"/>
              <a:pPr/>
              <a:t>‹#›</a:t>
            </a:fld>
            <a:endParaRPr lang="en-AU"/>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F879010-E699-4DDC-B450-11AB68102ED1}" type="slidenum">
              <a:rPr lang="en-AU"/>
              <a:pPr/>
              <a:t>‹#›</a:t>
            </a:fld>
            <a:endParaRPr lang="en-AU"/>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FA24293-F822-4278-BA98-659213FFB878}" type="slidenum">
              <a:rPr lang="en-AU"/>
              <a:pPr/>
              <a:t>‹#›</a:t>
            </a:fld>
            <a:endParaRPr lang="en-AU"/>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DE65E7F-C582-42A2-949F-E837AB3AA6AF}" type="slidenum">
              <a:rPr lang="en-AU"/>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2" name="Picture 10" descr="QGO50003"/>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6162675" y="0"/>
            <a:ext cx="2981325" cy="2981325"/>
          </a:xfrm>
          <a:prstGeom prst="rect">
            <a:avLst/>
          </a:prstGeom>
          <a:noFill/>
        </p:spPr>
      </p:pic>
      <p:pic>
        <p:nvPicPr>
          <p:cNvPr id="3081" name="Picture 9" descr="QGO50002"/>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0" y="0"/>
            <a:ext cx="2981325" cy="2981325"/>
          </a:xfrm>
          <a:prstGeom prst="rect">
            <a:avLst/>
          </a:prstGeom>
          <a:noFill/>
        </p:spPr>
      </p:pic>
      <p:sp>
        <p:nvSpPr>
          <p:cNvPr id="3074" name="Rectangle 2"/>
          <p:cNvSpPr>
            <a:spLocks noGrp="1" noChangeArrowheads="1"/>
          </p:cNvSpPr>
          <p:nvPr>
            <p:ph type="ctrTitle"/>
          </p:nvPr>
        </p:nvSpPr>
        <p:spPr>
          <a:xfrm>
            <a:off x="2362200" y="0"/>
            <a:ext cx="4572000" cy="3962400"/>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2819400" y="4343400"/>
            <a:ext cx="3352800" cy="16002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3/3/2009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pic>
        <p:nvPicPr>
          <p:cNvPr id="3080" name="Picture 8" descr="QGO50007"/>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0" y="3876675"/>
            <a:ext cx="2981325" cy="2981325"/>
          </a:xfrm>
          <a:prstGeom prst="rect">
            <a:avLst/>
          </a:prstGeom>
          <a:noFill/>
        </p:spPr>
      </p:pic>
      <p:pic>
        <p:nvPicPr>
          <p:cNvPr id="3083" name="Picture 11" descr="QGO50001"/>
          <p:cNvPicPr>
            <a:picLocks noChangeAspect="1" noChangeArrowheads="1"/>
          </p:cNvPicPr>
          <p:nvPr/>
        </p:nvPicPr>
        <p:blipFill>
          <a:blip r:embed="rId5">
            <a:clrChange>
              <a:clrFrom>
                <a:srgbClr val="FEFEFE"/>
              </a:clrFrom>
              <a:clrTo>
                <a:srgbClr val="FEFEFE">
                  <a:alpha val="0"/>
                </a:srgbClr>
              </a:clrTo>
            </a:clrChange>
          </a:blip>
          <a:srcRect/>
          <a:stretch>
            <a:fillRect/>
          </a:stretch>
        </p:blipFill>
        <p:spPr bwMode="auto">
          <a:xfrm>
            <a:off x="6162675" y="3876675"/>
            <a:ext cx="2981325" cy="2981325"/>
          </a:xfrm>
          <a:prstGeom prst="rect">
            <a:avLst/>
          </a:prstGeom>
          <a:noFill/>
        </p:spPr>
      </p:pic>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1FBFD24-F6FD-4ACA-B349-FE471A3737B3}" type="slidenum">
              <a:rPr lang="en-AU"/>
              <a:pPr/>
              <a:t>‹#›</a:t>
            </a:fld>
            <a:endParaRPr lang="en-AU"/>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653275F-347A-4986-818E-AEFD8E34B4E0}" type="slidenum">
              <a:rPr lang="en-AU"/>
              <a:pPr/>
              <a:t>‹#›</a:t>
            </a:fld>
            <a:endParaRPr lang="en-AU"/>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91A2912-1603-4EE8-9B30-E4102B678293}" type="slidenum">
              <a:rPr lang="en-AU"/>
              <a:pPr/>
              <a:t>‹#›</a:t>
            </a:fld>
            <a:endParaRPr lang="en-AU"/>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D486BAA-9193-4E54-8ADA-73AC0A6A34D9}" type="slidenum">
              <a:rPr lang="en-AU"/>
              <a:pPr/>
              <a:t>‹#›</a:t>
            </a:fld>
            <a:endParaRPr lang="en-AU"/>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5E68A49-F0CA-4B01-A4C3-9BCD473B9622}" type="slidenum">
              <a:rPr lang="en-AU"/>
              <a:pPr/>
              <a:t>‹#›</a:t>
            </a:fld>
            <a:endParaRPr lang="en-AU"/>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819400"/>
            <a:ext cx="40386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184B4B2-B00F-4AF3-B5AA-DFA85D87F7FC}" type="slidenum">
              <a:rPr lang="en-AU"/>
              <a:pPr/>
              <a:t>‹#›</a:t>
            </a:fld>
            <a:endParaRPr lang="en-AU"/>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6C0EACA-8E3E-4FC9-A824-E6270131BA5A}" type="slidenum">
              <a:rPr lang="en-AU"/>
              <a:pPr/>
              <a:t>‹#›</a:t>
            </a:fld>
            <a:endParaRPr lang="en-AU"/>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B0176BF-919A-46DC-AF2C-84301FAC0C99}" type="slidenum">
              <a:rPr lang="en-AU"/>
              <a:pPr/>
              <a:t>‹#›</a:t>
            </a:fld>
            <a:endParaRPr lang="en-AU"/>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039EBA6-D978-443B-8B3D-82B2B8E9FADC}" type="slidenum">
              <a:rPr lang="en-AU"/>
              <a:pPr/>
              <a:t>‹#›</a:t>
            </a:fld>
            <a:endParaRPr lang="en-AU"/>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43B1E3-C7A8-4529-AA6E-601F57C3A90C}" type="slidenum">
              <a:rPr lang="en-AU"/>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9DD2AD3-AE9A-4E70-AFBF-58C66C1A7D40}" type="slidenum">
              <a:rPr lang="en-AU"/>
              <a:pPr/>
              <a:t>‹#›</a:t>
            </a:fld>
            <a:endParaRPr lang="en-AU"/>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9B799A-E663-4E08-BD32-54DBF0210F48}" type="slidenum">
              <a:rPr lang="en-AU"/>
              <a:pPr/>
              <a:t>‹#›</a:t>
            </a:fld>
            <a:endParaRPr lang="en-AU"/>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71600"/>
            <a:ext cx="2057400" cy="47545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371600"/>
            <a:ext cx="6019800" cy="475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AEF053D-C1D1-40A8-AC00-0586AFBD31A2}" type="slidenum">
              <a:rPr lang="en-AU"/>
              <a:pPr/>
              <a:t>‹#›</a:t>
            </a:fld>
            <a:endParaRPr lang="en-AU"/>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167" name="Picture 95" descr="blueyellow_title"/>
          <p:cNvPicPr>
            <a:picLocks noChangeAspect="1" noChangeArrowheads="1"/>
          </p:cNvPicPr>
          <p:nvPr/>
        </p:nvPicPr>
        <p:blipFill>
          <a:blip r:embed="rId2"/>
          <a:srcRect/>
          <a:stretch>
            <a:fillRect/>
          </a:stretch>
        </p:blipFill>
        <p:spPr bwMode="auto">
          <a:xfrm>
            <a:off x="0" y="-1588"/>
            <a:ext cx="9144000" cy="6859588"/>
          </a:xfrm>
          <a:prstGeom prst="rect">
            <a:avLst/>
          </a:prstGeom>
          <a:noFill/>
        </p:spPr>
      </p:pic>
      <p:sp>
        <p:nvSpPr>
          <p:cNvPr id="3074" name="Rectangle 2"/>
          <p:cNvSpPr>
            <a:spLocks noGrp="1" noChangeArrowheads="1"/>
          </p:cNvSpPr>
          <p:nvPr>
            <p:ph type="ctrTitle"/>
          </p:nvPr>
        </p:nvSpPr>
        <p:spPr>
          <a:xfrm>
            <a:off x="1524000" y="1524000"/>
            <a:ext cx="6096000" cy="1879600"/>
          </a:xfrm>
        </p:spPr>
        <p:txBody>
          <a:bodyPr anchor="b"/>
          <a:lstStyle>
            <a:lvl1pPr>
              <a:lnSpc>
                <a:spcPct val="95000"/>
              </a:lnSpc>
              <a:defRPr sz="5400">
                <a:solidFill>
                  <a:srgbClr val="FEF800"/>
                </a:solidFill>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682750" y="4610100"/>
            <a:ext cx="5861050" cy="12573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solidFill>
                  <a:schemeClr val="tx1"/>
                </a:solidFill>
              </a:defRPr>
            </a:lvl1pPr>
          </a:lstStyle>
          <a:p>
            <a:fld id="{04BA39EF-9A06-4E04-9F3F-04087822A383}" type="datetimeFigureOut">
              <a:rPr lang="en-US" smtClean="0"/>
              <a:pPr/>
              <a:t>3/3/2009</a:t>
            </a:fld>
            <a:endParaRPr lang="en-AU"/>
          </a:p>
        </p:txBody>
      </p:sp>
      <p:sp>
        <p:nvSpPr>
          <p:cNvPr id="3077" name="Rectangle 5"/>
          <p:cNvSpPr>
            <a:spLocks noGrp="1" noChangeArrowheads="1"/>
          </p:cNvSpPr>
          <p:nvPr>
            <p:ph type="ftr" sz="quarter" idx="3"/>
          </p:nvPr>
        </p:nvSpPr>
        <p:spPr/>
        <p:txBody>
          <a:bodyPr/>
          <a:lstStyle>
            <a:lvl1pPr>
              <a:defRPr>
                <a:solidFill>
                  <a:schemeClr val="tx1"/>
                </a:solidFill>
              </a:defRPr>
            </a:lvl1pPr>
          </a:lstStyle>
          <a:p>
            <a:endParaRPr lang="en-AU"/>
          </a:p>
        </p:txBody>
      </p:sp>
      <p:sp>
        <p:nvSpPr>
          <p:cNvPr id="3078" name="Rectangle 6"/>
          <p:cNvSpPr>
            <a:spLocks noGrp="1" noChangeArrowheads="1"/>
          </p:cNvSpPr>
          <p:nvPr>
            <p:ph type="sldNum" sz="quarter" idx="4"/>
          </p:nvPr>
        </p:nvSpPr>
        <p:spPr/>
        <p:txBody>
          <a:bodyPr/>
          <a:lstStyle>
            <a:lvl1pPr>
              <a:defRPr>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1EC1D7C-0B1D-48C3-AA4C-7ABF9F92A412}"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0" name="Picture 8" descr="be1mfr1c[1]"/>
          <p:cNvPicPr>
            <a:picLocks noChangeAspect="1" noChangeArrowheads="1"/>
          </p:cNvPicPr>
          <p:nvPr/>
        </p:nvPicPr>
        <p:blipFill>
          <a:blip r:embed="rId2"/>
          <a:srcRect/>
          <a:stretch>
            <a:fillRect/>
          </a:stretch>
        </p:blipFill>
        <p:spPr bwMode="auto">
          <a:xfrm>
            <a:off x="0" y="914400"/>
            <a:ext cx="9144000" cy="59436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3/3/2009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EEE62A7-AAE0-4FCA-82D9-E1588ECC303C}"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3/3/2009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E968201D-B92F-49C5-BFD4-5745A154CF4F}"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63166EA-8B6D-405E-BBA4-B44905085406}" type="slidenum">
              <a:rPr lang="en-AU" smtClean="0"/>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B75FC21-9DE5-4761-A568-3E6235A952EC}"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1EC1D7C-0B1D-48C3-AA4C-7ABF9F92A412}" type="slidenum">
              <a:rPr lang="en-AU" smtClean="0"/>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3D462EBF-E524-4936-B6A8-562770E482C6}"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EEE62A7-AAE0-4FCA-82D9-E1588ECC303C}" type="slidenum">
              <a:rPr lang="en-AU" smtClean="0"/>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2F9B30-9A93-4C6B-A438-FD2A1E05C56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FC96C16-BC85-47C4-B880-DE68762FF9C5}" type="datetime1">
              <a:rPr lang="en-AU" smtClean="0"/>
              <a:pPr/>
              <a:t>3/03/2009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F2F9B30-9A93-4C6B-A438-FD2A1E05C567}"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6EDA3DF-DDC1-4F9E-B6FC-EEC041E165DD}" type="slidenum">
              <a:rPr lang="en-AU" smtClean="0"/>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15DF304-D8B5-49E6-9C44-3FAFCF1BF420}" type="slidenum">
              <a:rPr lang="en-AU" smtClean="0"/>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852F55-C902-4724-B6B5-594F0A496BD3}" type="slidenum">
              <a:rPr lang="en-AU" smtClean="0"/>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379864-7714-4FD3-8A7F-F2E94A8C5D91}" type="slidenum">
              <a:rPr lang="en-AU" smtClean="0"/>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C336BC8-ACF3-43CA-9487-1C17B1724778}"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D797F-1859-4E10-9443-9D1C607BD6C8}" type="slidenum">
              <a:rPr lang="en-AU" smtClean="0"/>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FA42807-E292-4D20-ADF2-EB939E1F926D}" type="datetime1">
              <a:rPr lang="en-AU" smtClean="0"/>
              <a:pPr/>
              <a:t>3/03/2009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E4796D-9BB7-411B-909A-1C8D1625AED4}" type="slidenum">
              <a:rPr lang="en-AU" smtClean="0"/>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E201C39-D237-4866-B8ED-656AAB0D5C1A}" type="slidenum">
              <a:rPr lang="en-AU"/>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4DDA6CA-DFC5-48B5-B6B8-0965A7D5BCC2}" type="slidenum">
              <a:rPr lang="en-AU"/>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16D8D0E-9B8D-4551-817F-C68D20453BE2}" type="slidenum">
              <a:rPr lang="en-AU"/>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816BCA6-140A-4810-9A92-A6084E0A4648}"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A749E0E-93AB-4C7A-9FA0-414AB85FC2BE}" type="datetime1">
              <a:rPr lang="en-AU" smtClean="0"/>
              <a:pPr/>
              <a:t>3/03/2009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6EDA3DF-DDC1-4F9E-B6FC-EEC041E165DD}"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C6F5C08-1097-43A2-861B-37FEB323BF4F}" type="slidenum">
              <a:rPr lang="en-AU"/>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B3943CE-8C7F-40E1-AB13-34233B9022F0}" type="slidenum">
              <a:rPr lang="en-AU"/>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583CB70-D939-4864-8EC4-D3B2DC2B6FAE}" type="slidenum">
              <a:rPr lang="en-AU"/>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D617F03-FB0C-48DC-BB71-43CF041DACB2}" type="slidenum">
              <a:rPr lang="en-AU"/>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BC7431A-F833-41B1-9B0A-6D6ACA9A3CCF}" type="slidenum">
              <a:rPr lang="en-AU"/>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D174A9C-0F3C-4494-AB6D-7FD3EEB077DC}" type="slidenum">
              <a:rPr lang="en-AU"/>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12A249A-DE68-4254-B3F0-6ECD23CC8436}" type="slidenum">
              <a:rPr lang="en-AU"/>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FC859C4-3D9B-4D11-A901-BB5989B8B566}" type="slidenum">
              <a:rPr lang="en-AU"/>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FC1DBE-8578-4433-B65F-F926349914CD}" type="slidenum">
              <a:rPr lang="en-AU"/>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4B1AEB0-04EA-45C8-A503-F0DA28CCEDC6}"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8F930-9D67-4ADD-9E63-15C11C3D2DDA}" type="datetime1">
              <a:rPr lang="en-AU" smtClean="0"/>
              <a:pPr/>
              <a:t>3/03/2009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15DF304-D8B5-49E6-9C44-3FAFCF1BF420}"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7620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3733800" cy="2773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1B954A4-7862-4818-85FF-BE856550831F}" type="slidenum">
              <a:rPr lang="en-AU"/>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197F219-316E-4429-9CBD-10E1E5A14E5E}" type="slidenum">
              <a:rPr lang="en-AU"/>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630BE78-EC50-4815-8906-DAA10C7C0221}" type="slidenum">
              <a:rPr lang="en-AU"/>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28EDC70-85D8-4B55-8DA6-4709DF0716EE}" type="slidenum">
              <a:rPr lang="en-AU"/>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E192A02-D49F-4791-A525-3409E53E1771}" type="slidenum">
              <a:rPr lang="en-AU"/>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F07C864-FE16-4C00-82E3-1A4C54F95855}" type="slidenum">
              <a:rPr lang="en-AU"/>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FDE9F5-7108-473F-80CC-34D6078D28A1}" type="slidenum">
              <a:rPr lang="en-AU"/>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05000"/>
            <a:ext cx="2057400" cy="4068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05000"/>
            <a:ext cx="6019800" cy="4068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F8CDD37-DC55-4174-B010-869607E73CC7}" type="slidenum">
              <a:rPr lang="en-AU"/>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9D79C4D-9CAF-4CDA-AB2B-0F0DB6D11DA4}" type="slidenum">
              <a:rPr lang="en-AU"/>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9F920F3-63BF-4002-9144-6B8405A5BF36}"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5A4BF-1585-4846-9735-8831D099C47E}"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5852F55-C902-4724-B6B5-594F0A496BD3}"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DCCC8F7-586A-4172-8CCF-05CAA11F2348}" type="slidenum">
              <a:rPr lang="en-AU"/>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6E7004F-E0D5-4982-AD31-97145A6DEFD4}" type="slidenum">
              <a:rPr lang="en-AU"/>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211A837-41B5-4866-85E6-2DBD74D9C541}" type="slidenum">
              <a:rPr lang="en-AU"/>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771DFA8-D9FF-45FC-874D-E151263C15BA}" type="slidenum">
              <a:rPr lang="en-AU"/>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56C560D-6179-4CB4-8524-A86464E8CADF}" type="slidenum">
              <a:rPr lang="en-AU"/>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6D72502-3B65-40D3-B758-8DE7E3B62C26}" type="slidenum">
              <a:rPr lang="en-AU"/>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DD90ACC-C9F7-4A5D-91CF-26961CC6F064}" type="slidenum">
              <a:rPr lang="en-AU"/>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54F54CA-EEFB-4BD2-88E2-384DF6B433DB}" type="slidenum">
              <a:rPr lang="en-AU"/>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C76B01D-0B88-46AC-9C18-3371D5E3071A}" type="slidenum">
              <a:rPr lang="en-AU"/>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8CA0C2-9AF6-4BA1-A486-4D819C576CF1}"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8C2928-AA0C-4A27-AEBB-7E51741B4DD3}" type="datetime1">
              <a:rPr lang="en-AU" smtClean="0"/>
              <a:pPr/>
              <a:t>3/03/2009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379864-7714-4FD3-8A7F-F2E94A8C5D91}"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E6F0286-A2EA-4C83-99AE-ADAB3D0911E9}" type="slidenum">
              <a:rPr lang="en-AU"/>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ABD78E1-D104-4FD0-9B6D-47F8B5A1BCC9}" type="slidenum">
              <a:rPr lang="en-AU"/>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6455C60-2717-4FEA-9358-B733F39CE435}" type="slidenum">
              <a:rPr lang="en-AU"/>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32CCFD0-9619-42C5-9AC6-355015C8B1F8}" type="slidenum">
              <a:rPr lang="en-AU"/>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2F5A949-6677-498F-AAC6-F5346B3B63B6}" type="slidenum">
              <a:rPr lang="en-AU"/>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724D0ED-4F94-4DE1-8206-8AB3176D2328}" type="slidenum">
              <a:rPr lang="en-AU"/>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3476022-A870-4616-832B-1E9E3C570603}" type="slidenum">
              <a:rPr lang="en-AU"/>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4F4AF3D-87C7-49F7-AD82-1A8BE1C342EB}" type="slidenum">
              <a:rPr lang="en-AU"/>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398B9C2-B44A-4A84-89A8-8A3E096E3D83}" type="slidenum">
              <a:rPr lang="en-AU"/>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9306F0F-5896-4171-BF01-AA5F7832B7EC}"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2.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3.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4.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5.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6.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7.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8.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9.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20.jpe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21.jpeg"/><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13" Type="http://schemas.openxmlformats.org/officeDocument/2006/relationships/image" Target="../media/image22.jpeg"/><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23.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image" Target="../media/image24.jpeg"/><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13" Type="http://schemas.openxmlformats.org/officeDocument/2006/relationships/image" Target="../media/image25.jpeg"/><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gi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image" Target="../media/image5.gif"/><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gif"/><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gi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9.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0.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FC4F1C-E0C9-4455-98B1-F006E8D6B441}" type="datetime1">
              <a:rPr lang="en-AU" smtClean="0"/>
              <a:pPr/>
              <a:t>3/03/2009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D31C05-2278-40E7-8EEC-8ECCA52FC75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905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762000" y="3200400"/>
            <a:ext cx="7620000" cy="2773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63ABF82-8FD6-4877-9996-F8DBE7E3A5E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1C1FD73-7F8C-48FC-9949-5A65F31B79E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EF792AA-3B20-4439-BCA8-22C3DD9EDA6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905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762000" y="3200400"/>
            <a:ext cx="7620000" cy="2773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08861EB-84B9-484F-8498-38FEEB6A8D2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5D31C05-2278-40E7-8EEC-8ECCA52FC75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685800" y="1600200"/>
            <a:ext cx="800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E3AB250-9BDF-47D5-B746-984C2D60E16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371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2819400"/>
            <a:ext cx="8229600" cy="3306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E00585A-8323-4B50-AB45-DD773D0DB2C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D566F24-7B5F-49D3-B2BC-1DAA5D4FE874}"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685800" y="1600200"/>
            <a:ext cx="800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BF265BA-E7F5-4FC6-81E1-8906751CB81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371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2819400"/>
            <a:ext cx="8229600" cy="3306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A0245CD-6119-4EF2-B8E4-89C9595C76B1}"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4" name="Picture 10" descr="g14"/>
          <p:cNvPicPr>
            <a:picLocks noChangeAspect="1" noChangeArrowheads="1" noCrop="1"/>
          </p:cNvPicPr>
          <p:nvPr/>
        </p:nvPicPr>
        <p:blipFill>
          <a:blip r:embed="rId13"/>
          <a:srcRect/>
          <a:stretch>
            <a:fillRect/>
          </a:stretch>
        </p:blipFill>
        <p:spPr bwMode="auto">
          <a:xfrm flipH="1">
            <a:off x="7315200" y="5257800"/>
            <a:ext cx="1828800" cy="9144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2000">
                <a:solidFill>
                  <a:schemeClr val="bg1"/>
                </a:solidFill>
                <a:latin typeface="+mn-lt"/>
              </a:defRPr>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2000">
                <a:solidFill>
                  <a:schemeClr val="bg1"/>
                </a:solidFill>
                <a:latin typeface="+mn-lt"/>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chemeClr val="bg1"/>
                </a:solidFill>
                <a:latin typeface="+mn-lt"/>
              </a:defRPr>
            </a:lvl1pPr>
          </a:lstStyle>
          <a:p>
            <a:fld id="{B5D31C05-2278-40E7-8EEC-8ECCA52FC75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6000">
          <a:solidFill>
            <a:schemeClr val="bg1"/>
          </a:solidFill>
          <a:latin typeface="+mj-lt"/>
          <a:ea typeface="+mj-ea"/>
          <a:cs typeface="+mj-cs"/>
        </a:defRPr>
      </a:lvl1pPr>
      <a:lvl2pPr algn="ctr" rtl="0" eaLnBrk="1" fontAlgn="base" hangingPunct="1">
        <a:spcBef>
          <a:spcPct val="0"/>
        </a:spcBef>
        <a:spcAft>
          <a:spcPct val="0"/>
        </a:spcAft>
        <a:defRPr sz="6000">
          <a:solidFill>
            <a:schemeClr val="bg1"/>
          </a:solidFill>
          <a:latin typeface="Blackadder ITC" pitchFamily="82" charset="0"/>
        </a:defRPr>
      </a:lvl2pPr>
      <a:lvl3pPr algn="ctr" rtl="0" eaLnBrk="1" fontAlgn="base" hangingPunct="1">
        <a:spcBef>
          <a:spcPct val="0"/>
        </a:spcBef>
        <a:spcAft>
          <a:spcPct val="0"/>
        </a:spcAft>
        <a:defRPr sz="6000">
          <a:solidFill>
            <a:schemeClr val="bg1"/>
          </a:solidFill>
          <a:latin typeface="Blackadder ITC" pitchFamily="82" charset="0"/>
        </a:defRPr>
      </a:lvl3pPr>
      <a:lvl4pPr algn="ctr" rtl="0" eaLnBrk="1" fontAlgn="base" hangingPunct="1">
        <a:spcBef>
          <a:spcPct val="0"/>
        </a:spcBef>
        <a:spcAft>
          <a:spcPct val="0"/>
        </a:spcAft>
        <a:defRPr sz="6000">
          <a:solidFill>
            <a:schemeClr val="bg1"/>
          </a:solidFill>
          <a:latin typeface="Blackadder ITC" pitchFamily="82" charset="0"/>
        </a:defRPr>
      </a:lvl4pPr>
      <a:lvl5pPr algn="ctr" rtl="0" eaLnBrk="1" fontAlgn="base" hangingPunct="1">
        <a:spcBef>
          <a:spcPct val="0"/>
        </a:spcBef>
        <a:spcAft>
          <a:spcPct val="0"/>
        </a:spcAft>
        <a:defRPr sz="6000">
          <a:solidFill>
            <a:schemeClr val="bg1"/>
          </a:solidFill>
          <a:latin typeface="Blackadder ITC" pitchFamily="82" charset="0"/>
        </a:defRPr>
      </a:lvl5pPr>
      <a:lvl6pPr marL="457200" algn="ctr" rtl="0" eaLnBrk="1" fontAlgn="base" hangingPunct="1">
        <a:spcBef>
          <a:spcPct val="0"/>
        </a:spcBef>
        <a:spcAft>
          <a:spcPct val="0"/>
        </a:spcAft>
        <a:defRPr sz="6000">
          <a:solidFill>
            <a:schemeClr val="bg1"/>
          </a:solidFill>
          <a:latin typeface="Blackadder ITC" pitchFamily="82" charset="0"/>
        </a:defRPr>
      </a:lvl6pPr>
      <a:lvl7pPr marL="914400" algn="ctr" rtl="0" eaLnBrk="1" fontAlgn="base" hangingPunct="1">
        <a:spcBef>
          <a:spcPct val="0"/>
        </a:spcBef>
        <a:spcAft>
          <a:spcPct val="0"/>
        </a:spcAft>
        <a:defRPr sz="6000">
          <a:solidFill>
            <a:schemeClr val="bg1"/>
          </a:solidFill>
          <a:latin typeface="Blackadder ITC" pitchFamily="82" charset="0"/>
        </a:defRPr>
      </a:lvl7pPr>
      <a:lvl8pPr marL="1371600" algn="ctr" rtl="0" eaLnBrk="1" fontAlgn="base" hangingPunct="1">
        <a:spcBef>
          <a:spcPct val="0"/>
        </a:spcBef>
        <a:spcAft>
          <a:spcPct val="0"/>
        </a:spcAft>
        <a:defRPr sz="6000">
          <a:solidFill>
            <a:schemeClr val="bg1"/>
          </a:solidFill>
          <a:latin typeface="Blackadder ITC" pitchFamily="82" charset="0"/>
        </a:defRPr>
      </a:lvl8pPr>
      <a:lvl9pPr marL="1828800" algn="ctr" rtl="0" eaLnBrk="1" fontAlgn="base" hangingPunct="1">
        <a:spcBef>
          <a:spcPct val="0"/>
        </a:spcBef>
        <a:spcAft>
          <a:spcPct val="0"/>
        </a:spcAft>
        <a:defRPr sz="6000">
          <a:solidFill>
            <a:schemeClr val="bg1"/>
          </a:solidFill>
          <a:latin typeface="Blackadder ITC" pitchFamily="82" charset="0"/>
        </a:defRPr>
      </a:lvl9pPr>
    </p:titleStyle>
    <p:bodyStyle>
      <a:lvl1pPr marL="342900" indent="-342900" algn="l" rtl="0" eaLnBrk="1" fontAlgn="base" hangingPunct="1">
        <a:spcBef>
          <a:spcPct val="20000"/>
        </a:spcBef>
        <a:spcAft>
          <a:spcPct val="0"/>
        </a:spcAft>
        <a:buChar char="•"/>
        <a:defRPr sz="4400">
          <a:solidFill>
            <a:schemeClr val="bg1"/>
          </a:solidFill>
          <a:latin typeface="+mn-lt"/>
          <a:ea typeface="+mn-ea"/>
          <a:cs typeface="+mn-cs"/>
        </a:defRPr>
      </a:lvl1pPr>
      <a:lvl2pPr marL="742950" indent="-285750" algn="l" rtl="0" eaLnBrk="1" fontAlgn="base" hangingPunct="1">
        <a:spcBef>
          <a:spcPct val="20000"/>
        </a:spcBef>
        <a:spcAft>
          <a:spcPct val="0"/>
        </a:spcAft>
        <a:buChar char="–"/>
        <a:defRPr sz="4000">
          <a:solidFill>
            <a:schemeClr val="bg1"/>
          </a:solidFill>
          <a:latin typeface="+mn-lt"/>
        </a:defRPr>
      </a:lvl2pPr>
      <a:lvl3pPr marL="1143000" indent="-228600" algn="l" rtl="0" eaLnBrk="1" fontAlgn="base" hangingPunct="1">
        <a:spcBef>
          <a:spcPct val="20000"/>
        </a:spcBef>
        <a:spcAft>
          <a:spcPct val="0"/>
        </a:spcAft>
        <a:buChar char="•"/>
        <a:defRPr sz="3600">
          <a:solidFill>
            <a:schemeClr val="bg1"/>
          </a:solidFill>
          <a:latin typeface="+mn-lt"/>
        </a:defRPr>
      </a:lvl3pPr>
      <a:lvl4pPr marL="1600200" indent="-228600" algn="l" rtl="0" eaLnBrk="1" fontAlgn="base" hangingPunct="1">
        <a:spcBef>
          <a:spcPct val="20000"/>
        </a:spcBef>
        <a:spcAft>
          <a:spcPct val="0"/>
        </a:spcAft>
        <a:buChar char="–"/>
        <a:defRPr sz="3200">
          <a:solidFill>
            <a:schemeClr val="bg1"/>
          </a:solidFill>
          <a:latin typeface="+mn-lt"/>
        </a:defRPr>
      </a:lvl4pPr>
      <a:lvl5pPr marL="2057400" indent="-228600" algn="l" rtl="0" eaLnBrk="1" fontAlgn="base" hangingPunct="1">
        <a:spcBef>
          <a:spcPct val="20000"/>
        </a:spcBef>
        <a:spcAft>
          <a:spcPct val="0"/>
        </a:spcAft>
        <a:buChar char="»"/>
        <a:defRPr sz="3200">
          <a:solidFill>
            <a:schemeClr val="bg1"/>
          </a:solidFill>
          <a:latin typeface="+mn-lt"/>
        </a:defRPr>
      </a:lvl5pPr>
      <a:lvl6pPr marL="2514600" indent="-228600" algn="l" rtl="0" eaLnBrk="1" fontAlgn="base" hangingPunct="1">
        <a:spcBef>
          <a:spcPct val="20000"/>
        </a:spcBef>
        <a:spcAft>
          <a:spcPct val="0"/>
        </a:spcAft>
        <a:buChar char="»"/>
        <a:defRPr sz="3200">
          <a:solidFill>
            <a:schemeClr val="bg1"/>
          </a:solidFill>
          <a:latin typeface="+mn-lt"/>
        </a:defRPr>
      </a:lvl6pPr>
      <a:lvl7pPr marL="2971800" indent="-228600" algn="l" rtl="0" eaLnBrk="1" fontAlgn="base" hangingPunct="1">
        <a:spcBef>
          <a:spcPct val="20000"/>
        </a:spcBef>
        <a:spcAft>
          <a:spcPct val="0"/>
        </a:spcAft>
        <a:buChar char="»"/>
        <a:defRPr sz="3200">
          <a:solidFill>
            <a:schemeClr val="bg1"/>
          </a:solidFill>
          <a:latin typeface="+mn-lt"/>
        </a:defRPr>
      </a:lvl7pPr>
      <a:lvl8pPr marL="3429000" indent="-228600" algn="l" rtl="0" eaLnBrk="1" fontAlgn="base" hangingPunct="1">
        <a:spcBef>
          <a:spcPct val="20000"/>
        </a:spcBef>
        <a:spcAft>
          <a:spcPct val="0"/>
        </a:spcAft>
        <a:buChar char="»"/>
        <a:defRPr sz="3200">
          <a:solidFill>
            <a:schemeClr val="bg1"/>
          </a:solidFill>
          <a:latin typeface="+mn-lt"/>
        </a:defRPr>
      </a:lvl8pPr>
      <a:lvl9pPr marL="3886200" indent="-228600" algn="l" rtl="0" eaLnBrk="1" fontAlgn="base" hangingPunct="1">
        <a:spcBef>
          <a:spcPct val="20000"/>
        </a:spcBef>
        <a:spcAft>
          <a:spcPct val="0"/>
        </a:spcAft>
        <a:buChar char="»"/>
        <a:defRPr sz="32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B155983-E2B2-4E38-BE94-A02251BE27F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685800" y="1600200"/>
            <a:ext cx="800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4DDE1CB-B70F-4CD6-B6AE-41BB65A57AD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371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2819400"/>
            <a:ext cx="8229600" cy="3306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D82B984-AF1C-401D-BB06-9A24300726FE}"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334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2514600"/>
            <a:ext cx="77724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rgbClr val="0000CC"/>
                </a:solidFill>
              </a:defRPr>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0000CC"/>
                </a:solidFill>
              </a:defRPr>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0000CC"/>
                </a:solidFill>
              </a:defRPr>
            </a:lvl1pPr>
          </a:lstStyle>
          <a:p>
            <a:fld id="{B5D31C05-2278-40E7-8EEC-8ECCA52FC757}" type="slidenum">
              <a:rPr lang="en-AU" smtClean="0"/>
              <a:pPr/>
              <a:t>‹#›</a:t>
            </a:fld>
            <a:endParaRPr lang="en-AU"/>
          </a:p>
        </p:txBody>
      </p:sp>
      <p:sp>
        <p:nvSpPr>
          <p:cNvPr id="1044" name="FormatShape" descr="SKIING" hidden="1"/>
          <p:cNvSpPr>
            <a:spLocks noChangeArrowheads="1"/>
          </p:cNvSpPr>
          <p:nvPr/>
        </p:nvSpPr>
        <p:spPr bwMode="auto">
          <a:xfrm>
            <a:off x="-1333500" y="1701800"/>
            <a:ext cx="1181100" cy="825500"/>
          </a:xfrm>
          <a:prstGeom prst="rect">
            <a:avLst/>
          </a:prstGeom>
          <a:noFill/>
          <a:ln w="101600" cmpd="thinThick">
            <a:solidFill>
              <a:schemeClr val="tx2"/>
            </a:solidFill>
            <a:miter lim="800000"/>
            <a:headEnd/>
            <a:tailEnd/>
          </a:ln>
          <a:effectLst/>
        </p:spPr>
        <p:txBody>
          <a:bodyPr wrap="none" anchor="ctr"/>
          <a:lstStyle/>
          <a:p>
            <a:pPr algn="ctr"/>
            <a:endParaRPr lang="en-US">
              <a:solidFill>
                <a:srgbClr val="0000CC"/>
              </a:solidFill>
            </a:endParaRPr>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hf hdr="0" ftr="0"/>
  <p:txStyles>
    <p:titleStyle>
      <a:lvl1pPr algn="ctr" rtl="0" eaLnBrk="1" fontAlgn="base" hangingPunct="1">
        <a:spcBef>
          <a:spcPct val="0"/>
        </a:spcBef>
        <a:spcAft>
          <a:spcPct val="0"/>
        </a:spcAft>
        <a:defRPr sz="4400">
          <a:solidFill>
            <a:srgbClr val="0000CC"/>
          </a:solidFill>
          <a:latin typeface="+mj-lt"/>
          <a:ea typeface="+mj-ea"/>
          <a:cs typeface="+mj-cs"/>
        </a:defRPr>
      </a:lvl1pPr>
      <a:lvl2pPr algn="ctr" rtl="0" eaLnBrk="1" fontAlgn="base" hangingPunct="1">
        <a:spcBef>
          <a:spcPct val="0"/>
        </a:spcBef>
        <a:spcAft>
          <a:spcPct val="0"/>
        </a:spcAft>
        <a:defRPr sz="4400">
          <a:solidFill>
            <a:srgbClr val="0000CC"/>
          </a:solidFill>
          <a:latin typeface="Arial" charset="0"/>
        </a:defRPr>
      </a:lvl2pPr>
      <a:lvl3pPr algn="ctr" rtl="0" eaLnBrk="1" fontAlgn="base" hangingPunct="1">
        <a:spcBef>
          <a:spcPct val="0"/>
        </a:spcBef>
        <a:spcAft>
          <a:spcPct val="0"/>
        </a:spcAft>
        <a:defRPr sz="4400">
          <a:solidFill>
            <a:srgbClr val="0000CC"/>
          </a:solidFill>
          <a:latin typeface="Arial" charset="0"/>
        </a:defRPr>
      </a:lvl3pPr>
      <a:lvl4pPr algn="ctr" rtl="0" eaLnBrk="1" fontAlgn="base" hangingPunct="1">
        <a:spcBef>
          <a:spcPct val="0"/>
        </a:spcBef>
        <a:spcAft>
          <a:spcPct val="0"/>
        </a:spcAft>
        <a:defRPr sz="4400">
          <a:solidFill>
            <a:srgbClr val="0000CC"/>
          </a:solidFill>
          <a:latin typeface="Arial" charset="0"/>
        </a:defRPr>
      </a:lvl4pPr>
      <a:lvl5pPr algn="ctr" rtl="0" eaLnBrk="1" fontAlgn="base" hangingPunct="1">
        <a:spcBef>
          <a:spcPct val="0"/>
        </a:spcBef>
        <a:spcAft>
          <a:spcPct val="0"/>
        </a:spcAft>
        <a:defRPr sz="4400">
          <a:solidFill>
            <a:srgbClr val="0000CC"/>
          </a:solidFill>
          <a:latin typeface="Arial" charset="0"/>
        </a:defRPr>
      </a:lvl5pPr>
      <a:lvl6pPr marL="457200" algn="ctr" rtl="0" eaLnBrk="1" fontAlgn="base" hangingPunct="1">
        <a:spcBef>
          <a:spcPct val="0"/>
        </a:spcBef>
        <a:spcAft>
          <a:spcPct val="0"/>
        </a:spcAft>
        <a:defRPr sz="4400">
          <a:solidFill>
            <a:srgbClr val="0000CC"/>
          </a:solidFill>
          <a:latin typeface="Arial" charset="0"/>
        </a:defRPr>
      </a:lvl6pPr>
      <a:lvl7pPr marL="914400" algn="ctr" rtl="0" eaLnBrk="1" fontAlgn="base" hangingPunct="1">
        <a:spcBef>
          <a:spcPct val="0"/>
        </a:spcBef>
        <a:spcAft>
          <a:spcPct val="0"/>
        </a:spcAft>
        <a:defRPr sz="4400">
          <a:solidFill>
            <a:srgbClr val="0000CC"/>
          </a:solidFill>
          <a:latin typeface="Arial" charset="0"/>
        </a:defRPr>
      </a:lvl7pPr>
      <a:lvl8pPr marL="1371600" algn="ctr" rtl="0" eaLnBrk="1" fontAlgn="base" hangingPunct="1">
        <a:spcBef>
          <a:spcPct val="0"/>
        </a:spcBef>
        <a:spcAft>
          <a:spcPct val="0"/>
        </a:spcAft>
        <a:defRPr sz="4400">
          <a:solidFill>
            <a:srgbClr val="0000CC"/>
          </a:solidFill>
          <a:latin typeface="Arial" charset="0"/>
        </a:defRPr>
      </a:lvl8pPr>
      <a:lvl9pPr marL="1828800" algn="ctr" rtl="0" eaLnBrk="1" fontAlgn="base" hangingPunct="1">
        <a:spcBef>
          <a:spcPct val="0"/>
        </a:spcBef>
        <a:spcAft>
          <a:spcPct val="0"/>
        </a:spcAft>
        <a:defRPr sz="4400">
          <a:solidFill>
            <a:srgbClr val="0000CC"/>
          </a:solidFill>
          <a:latin typeface="Arial" charset="0"/>
        </a:defRPr>
      </a:lvl9pPr>
    </p:titleStyle>
    <p:bodyStyle>
      <a:lvl1pPr marL="342900" indent="-342900" algn="l" rtl="0" eaLnBrk="1" fontAlgn="base" hangingPunct="1">
        <a:spcBef>
          <a:spcPct val="20000"/>
        </a:spcBef>
        <a:spcAft>
          <a:spcPct val="0"/>
        </a:spcAft>
        <a:buChar char="•"/>
        <a:defRPr sz="3200">
          <a:solidFill>
            <a:srgbClr val="0000CC"/>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CC"/>
          </a:solidFill>
          <a:latin typeface="+mn-lt"/>
        </a:defRPr>
      </a:lvl2pPr>
      <a:lvl3pPr marL="1143000" indent="-228600" algn="l" rtl="0" eaLnBrk="1" fontAlgn="base" hangingPunct="1">
        <a:spcBef>
          <a:spcPct val="20000"/>
        </a:spcBef>
        <a:spcAft>
          <a:spcPct val="0"/>
        </a:spcAft>
        <a:buChar char="•"/>
        <a:defRPr sz="2400">
          <a:solidFill>
            <a:srgbClr val="0000CC"/>
          </a:solidFill>
          <a:latin typeface="+mn-lt"/>
        </a:defRPr>
      </a:lvl3pPr>
      <a:lvl4pPr marL="1600200" indent="-228600" algn="l" rtl="0" eaLnBrk="1" fontAlgn="base" hangingPunct="1">
        <a:spcBef>
          <a:spcPct val="20000"/>
        </a:spcBef>
        <a:spcAft>
          <a:spcPct val="0"/>
        </a:spcAft>
        <a:buChar char="–"/>
        <a:defRPr sz="2000">
          <a:solidFill>
            <a:srgbClr val="0000CC"/>
          </a:solidFill>
          <a:latin typeface="+mn-lt"/>
        </a:defRPr>
      </a:lvl4pPr>
      <a:lvl5pPr marL="2057400" indent="-228600" algn="l" rtl="0" eaLnBrk="1" fontAlgn="base" hangingPunct="1">
        <a:spcBef>
          <a:spcPct val="20000"/>
        </a:spcBef>
        <a:spcAft>
          <a:spcPct val="0"/>
        </a:spcAft>
        <a:buChar char="»"/>
        <a:defRPr sz="2000">
          <a:solidFill>
            <a:srgbClr val="0000CC"/>
          </a:solidFill>
          <a:latin typeface="+mn-lt"/>
        </a:defRPr>
      </a:lvl5pPr>
      <a:lvl6pPr marL="2514600" indent="-228600" algn="l" rtl="0" eaLnBrk="1" fontAlgn="base" hangingPunct="1">
        <a:spcBef>
          <a:spcPct val="20000"/>
        </a:spcBef>
        <a:spcAft>
          <a:spcPct val="0"/>
        </a:spcAft>
        <a:buChar char="»"/>
        <a:defRPr sz="2000">
          <a:solidFill>
            <a:srgbClr val="0000CC"/>
          </a:solidFill>
          <a:latin typeface="+mn-lt"/>
        </a:defRPr>
      </a:lvl6pPr>
      <a:lvl7pPr marL="2971800" indent="-228600" algn="l" rtl="0" eaLnBrk="1" fontAlgn="base" hangingPunct="1">
        <a:spcBef>
          <a:spcPct val="20000"/>
        </a:spcBef>
        <a:spcAft>
          <a:spcPct val="0"/>
        </a:spcAft>
        <a:buChar char="»"/>
        <a:defRPr sz="2000">
          <a:solidFill>
            <a:srgbClr val="0000CC"/>
          </a:solidFill>
          <a:latin typeface="+mn-lt"/>
        </a:defRPr>
      </a:lvl7pPr>
      <a:lvl8pPr marL="3429000" indent="-228600" algn="l" rtl="0" eaLnBrk="1" fontAlgn="base" hangingPunct="1">
        <a:spcBef>
          <a:spcPct val="20000"/>
        </a:spcBef>
        <a:spcAft>
          <a:spcPct val="0"/>
        </a:spcAft>
        <a:buChar char="»"/>
        <a:defRPr sz="2000">
          <a:solidFill>
            <a:srgbClr val="0000CC"/>
          </a:solidFill>
          <a:latin typeface="+mn-lt"/>
        </a:defRPr>
      </a:lvl8pPr>
      <a:lvl9pPr marL="3886200" indent="-228600" algn="l" rtl="0" eaLnBrk="1" fontAlgn="base" hangingPunct="1">
        <a:spcBef>
          <a:spcPct val="20000"/>
        </a:spcBef>
        <a:spcAft>
          <a:spcPct val="0"/>
        </a:spcAft>
        <a:buChar char="»"/>
        <a:defRPr sz="2000">
          <a:solidFill>
            <a:srgbClr val="0000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defRPr>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defRPr>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defRPr>
            </a:lvl1pPr>
          </a:lstStyle>
          <a:p>
            <a:fld id="{B5D31C05-2278-40E7-8EEC-8ECCA52FC757}" type="slidenum">
              <a:rPr lang="en-AU" smtClean="0"/>
              <a:pPr/>
              <a:t>‹#›</a:t>
            </a:fld>
            <a:endParaRPr lang="en-AU"/>
          </a:p>
        </p:txBody>
      </p:sp>
      <p:pic>
        <p:nvPicPr>
          <p:cNvPr id="1031" name="Picture 7" descr="QGO50002"/>
          <p:cNvPicPr>
            <a:picLocks noChangeAspect="1" noChangeArrowheads="1"/>
          </p:cNvPicPr>
          <p:nvPr/>
        </p:nvPicPr>
        <p:blipFill>
          <a:blip r:embed="rId13">
            <a:clrChange>
              <a:clrFrom>
                <a:srgbClr val="FEFEFE"/>
              </a:clrFrom>
              <a:clrTo>
                <a:srgbClr val="FEFEFE">
                  <a:alpha val="0"/>
                </a:srgbClr>
              </a:clrTo>
            </a:clrChange>
          </a:blip>
          <a:srcRect/>
          <a:stretch>
            <a:fillRect/>
          </a:stretch>
        </p:blipFill>
        <p:spPr bwMode="auto">
          <a:xfrm>
            <a:off x="0" y="0"/>
            <a:ext cx="1524000" cy="1524000"/>
          </a:xfrm>
          <a:prstGeom prst="rect">
            <a:avLst/>
          </a:prstGeom>
          <a:noFill/>
        </p:spPr>
      </p:pic>
      <p:pic>
        <p:nvPicPr>
          <p:cNvPr id="1032" name="Picture 8" descr="QGO50007"/>
          <p:cNvPicPr>
            <a:picLocks noChangeAspect="1" noChangeArrowheads="1"/>
          </p:cNvPicPr>
          <p:nvPr/>
        </p:nvPicPr>
        <p:blipFill>
          <a:blip r:embed="rId14">
            <a:clrChange>
              <a:clrFrom>
                <a:srgbClr val="FEFEFE"/>
              </a:clrFrom>
              <a:clrTo>
                <a:srgbClr val="FEFEFE">
                  <a:alpha val="0"/>
                </a:srgbClr>
              </a:clrTo>
            </a:clrChange>
          </a:blip>
          <a:srcRect/>
          <a:stretch>
            <a:fillRect/>
          </a:stretch>
        </p:blipFill>
        <p:spPr bwMode="auto">
          <a:xfrm>
            <a:off x="0" y="5410200"/>
            <a:ext cx="1447800" cy="1447800"/>
          </a:xfrm>
          <a:prstGeom prst="rect">
            <a:avLst/>
          </a:prstGeom>
          <a:noFill/>
        </p:spPr>
      </p:pic>
      <p:pic>
        <p:nvPicPr>
          <p:cNvPr id="1033" name="Picture 9" descr="QGO50003"/>
          <p:cNvPicPr>
            <a:picLocks noChangeAspect="1" noChangeArrowheads="1"/>
          </p:cNvPicPr>
          <p:nvPr/>
        </p:nvPicPr>
        <p:blipFill>
          <a:blip r:embed="rId15">
            <a:clrChange>
              <a:clrFrom>
                <a:srgbClr val="FEFEFE"/>
              </a:clrFrom>
              <a:clrTo>
                <a:srgbClr val="FEFEFE">
                  <a:alpha val="0"/>
                </a:srgbClr>
              </a:clrTo>
            </a:clrChange>
          </a:blip>
          <a:srcRect/>
          <a:stretch>
            <a:fillRect/>
          </a:stretch>
        </p:blipFill>
        <p:spPr bwMode="auto">
          <a:xfrm>
            <a:off x="7772400" y="0"/>
            <a:ext cx="1371600" cy="1371600"/>
          </a:xfrm>
          <a:prstGeom prst="rect">
            <a:avLst/>
          </a:prstGeom>
          <a:noFill/>
        </p:spPr>
      </p:pic>
      <p:pic>
        <p:nvPicPr>
          <p:cNvPr id="1034" name="Picture 10" descr="QGO50001"/>
          <p:cNvPicPr>
            <a:picLocks noChangeAspect="1" noChangeArrowheads="1"/>
          </p:cNvPicPr>
          <p:nvPr/>
        </p:nvPicPr>
        <p:blipFill>
          <a:blip r:embed="rId16">
            <a:clrChange>
              <a:clrFrom>
                <a:srgbClr val="FEFEFE"/>
              </a:clrFrom>
              <a:clrTo>
                <a:srgbClr val="FEFEFE">
                  <a:alpha val="0"/>
                </a:srgbClr>
              </a:clrTo>
            </a:clrChange>
          </a:blip>
          <a:srcRect/>
          <a:stretch>
            <a:fillRect/>
          </a:stretch>
        </p:blipFill>
        <p:spPr bwMode="auto">
          <a:xfrm>
            <a:off x="7772400" y="5486400"/>
            <a:ext cx="1371600" cy="1371600"/>
          </a:xfrm>
          <a:prstGeom prst="rect">
            <a:avLst/>
          </a:prstGeom>
          <a:noFill/>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fontAlgn="base" hangingPunct="1">
        <a:spcBef>
          <a:spcPct val="0"/>
        </a:spcBef>
        <a:spcAft>
          <a:spcPct val="0"/>
        </a:spcAft>
        <a:defRPr sz="4400">
          <a:solidFill>
            <a:srgbClr val="000066"/>
          </a:solidFill>
          <a:latin typeface="+mj-lt"/>
          <a:ea typeface="+mj-ea"/>
          <a:cs typeface="+mj-cs"/>
        </a:defRPr>
      </a:lvl1pPr>
      <a:lvl2pPr algn="ctr" rtl="0" eaLnBrk="1" fontAlgn="base" hangingPunct="1">
        <a:spcBef>
          <a:spcPct val="0"/>
        </a:spcBef>
        <a:spcAft>
          <a:spcPct val="0"/>
        </a:spcAft>
        <a:defRPr sz="4400">
          <a:solidFill>
            <a:srgbClr val="000066"/>
          </a:solidFill>
          <a:latin typeface="Times New Roman" pitchFamily="18" charset="0"/>
        </a:defRPr>
      </a:lvl2pPr>
      <a:lvl3pPr algn="ctr" rtl="0" eaLnBrk="1" fontAlgn="base" hangingPunct="1">
        <a:spcBef>
          <a:spcPct val="0"/>
        </a:spcBef>
        <a:spcAft>
          <a:spcPct val="0"/>
        </a:spcAft>
        <a:defRPr sz="4400">
          <a:solidFill>
            <a:srgbClr val="000066"/>
          </a:solidFill>
          <a:latin typeface="Times New Roman" pitchFamily="18" charset="0"/>
        </a:defRPr>
      </a:lvl3pPr>
      <a:lvl4pPr algn="ctr" rtl="0" eaLnBrk="1" fontAlgn="base" hangingPunct="1">
        <a:spcBef>
          <a:spcPct val="0"/>
        </a:spcBef>
        <a:spcAft>
          <a:spcPct val="0"/>
        </a:spcAft>
        <a:defRPr sz="4400">
          <a:solidFill>
            <a:srgbClr val="000066"/>
          </a:solidFill>
          <a:latin typeface="Times New Roman" pitchFamily="18" charset="0"/>
        </a:defRPr>
      </a:lvl4pPr>
      <a:lvl5pPr algn="ctr" rtl="0" eaLnBrk="1" fontAlgn="base" hangingPunct="1">
        <a:spcBef>
          <a:spcPct val="0"/>
        </a:spcBef>
        <a:spcAft>
          <a:spcPct val="0"/>
        </a:spcAft>
        <a:defRPr sz="4400">
          <a:solidFill>
            <a:srgbClr val="000066"/>
          </a:solidFill>
          <a:latin typeface="Times New Roman" pitchFamily="18" charset="0"/>
        </a:defRPr>
      </a:lvl5pPr>
      <a:lvl6pPr marL="457200" algn="ctr" rtl="0" eaLnBrk="1" fontAlgn="base" hangingPunct="1">
        <a:spcBef>
          <a:spcPct val="0"/>
        </a:spcBef>
        <a:spcAft>
          <a:spcPct val="0"/>
        </a:spcAft>
        <a:defRPr sz="4400">
          <a:solidFill>
            <a:srgbClr val="000066"/>
          </a:solidFill>
          <a:latin typeface="Times New Roman" pitchFamily="18" charset="0"/>
        </a:defRPr>
      </a:lvl6pPr>
      <a:lvl7pPr marL="914400" algn="ctr" rtl="0" eaLnBrk="1" fontAlgn="base" hangingPunct="1">
        <a:spcBef>
          <a:spcPct val="0"/>
        </a:spcBef>
        <a:spcAft>
          <a:spcPct val="0"/>
        </a:spcAft>
        <a:defRPr sz="4400">
          <a:solidFill>
            <a:srgbClr val="000066"/>
          </a:solidFill>
          <a:latin typeface="Times New Roman" pitchFamily="18" charset="0"/>
        </a:defRPr>
      </a:lvl7pPr>
      <a:lvl8pPr marL="1371600" algn="ctr" rtl="0" eaLnBrk="1" fontAlgn="base" hangingPunct="1">
        <a:spcBef>
          <a:spcPct val="0"/>
        </a:spcBef>
        <a:spcAft>
          <a:spcPct val="0"/>
        </a:spcAft>
        <a:defRPr sz="4400">
          <a:solidFill>
            <a:srgbClr val="000066"/>
          </a:solidFill>
          <a:latin typeface="Times New Roman" pitchFamily="18" charset="0"/>
        </a:defRPr>
      </a:lvl8pPr>
      <a:lvl9pPr marL="1828800" algn="ctr" rtl="0" eaLnBrk="1" fontAlgn="base" hangingPunct="1">
        <a:spcBef>
          <a:spcPct val="0"/>
        </a:spcBef>
        <a:spcAft>
          <a:spcPct val="0"/>
        </a:spcAft>
        <a:defRPr sz="4400">
          <a:solidFill>
            <a:srgbClr val="000066"/>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rgbClr val="000066"/>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66"/>
          </a:solidFill>
          <a:latin typeface="+mn-lt"/>
        </a:defRPr>
      </a:lvl2pPr>
      <a:lvl3pPr marL="1143000" indent="-228600" algn="l" rtl="0" eaLnBrk="1" fontAlgn="base" hangingPunct="1">
        <a:spcBef>
          <a:spcPct val="20000"/>
        </a:spcBef>
        <a:spcAft>
          <a:spcPct val="0"/>
        </a:spcAft>
        <a:buChar char="•"/>
        <a:defRPr sz="2400">
          <a:solidFill>
            <a:srgbClr val="000066"/>
          </a:solidFill>
          <a:latin typeface="+mn-lt"/>
        </a:defRPr>
      </a:lvl3pPr>
      <a:lvl4pPr marL="1600200" indent="-228600" algn="l" rtl="0" eaLnBrk="1" fontAlgn="base" hangingPunct="1">
        <a:spcBef>
          <a:spcPct val="20000"/>
        </a:spcBef>
        <a:spcAft>
          <a:spcPct val="0"/>
        </a:spcAft>
        <a:buChar char="–"/>
        <a:defRPr sz="2000">
          <a:solidFill>
            <a:srgbClr val="000066"/>
          </a:solidFill>
          <a:latin typeface="+mn-lt"/>
        </a:defRPr>
      </a:lvl4pPr>
      <a:lvl5pPr marL="2057400" indent="-228600" algn="l" rtl="0" eaLnBrk="1" fontAlgn="base" hangingPunct="1">
        <a:spcBef>
          <a:spcPct val="20000"/>
        </a:spcBef>
        <a:spcAft>
          <a:spcPct val="0"/>
        </a:spcAft>
        <a:buChar char="»"/>
        <a:defRPr sz="2000">
          <a:solidFill>
            <a:srgbClr val="000066"/>
          </a:solidFill>
          <a:latin typeface="+mn-lt"/>
        </a:defRPr>
      </a:lvl5pPr>
      <a:lvl6pPr marL="2514600" indent="-228600" algn="l" rtl="0" eaLnBrk="1" fontAlgn="base" hangingPunct="1">
        <a:spcBef>
          <a:spcPct val="20000"/>
        </a:spcBef>
        <a:spcAft>
          <a:spcPct val="0"/>
        </a:spcAft>
        <a:buChar char="»"/>
        <a:defRPr sz="2000">
          <a:solidFill>
            <a:srgbClr val="000066"/>
          </a:solidFill>
          <a:latin typeface="+mn-lt"/>
        </a:defRPr>
      </a:lvl6pPr>
      <a:lvl7pPr marL="2971800" indent="-228600" algn="l" rtl="0" eaLnBrk="1" fontAlgn="base" hangingPunct="1">
        <a:spcBef>
          <a:spcPct val="20000"/>
        </a:spcBef>
        <a:spcAft>
          <a:spcPct val="0"/>
        </a:spcAft>
        <a:buChar char="»"/>
        <a:defRPr sz="2000">
          <a:solidFill>
            <a:srgbClr val="000066"/>
          </a:solidFill>
          <a:latin typeface="+mn-lt"/>
        </a:defRPr>
      </a:lvl7pPr>
      <a:lvl8pPr marL="3429000" indent="-228600" algn="l" rtl="0" eaLnBrk="1" fontAlgn="base" hangingPunct="1">
        <a:spcBef>
          <a:spcPct val="20000"/>
        </a:spcBef>
        <a:spcAft>
          <a:spcPct val="0"/>
        </a:spcAft>
        <a:buChar char="»"/>
        <a:defRPr sz="2000">
          <a:solidFill>
            <a:srgbClr val="000066"/>
          </a:solidFill>
          <a:latin typeface="+mn-lt"/>
        </a:defRPr>
      </a:lvl8pPr>
      <a:lvl9pPr marL="3886200" indent="-228600" algn="l" rtl="0" eaLnBrk="1" fontAlgn="base" hangingPunct="1">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1" name="Picture 7" descr="be1mfr1c[1]"/>
          <p:cNvPicPr>
            <a:picLocks noChangeAspect="1" noChangeArrowheads="1"/>
          </p:cNvPicPr>
          <p:nvPr/>
        </p:nvPicPr>
        <p:blipFill>
          <a:blip r:embed="rId13"/>
          <a:srcRect/>
          <a:stretch>
            <a:fillRect/>
          </a:stretch>
        </p:blipFill>
        <p:spPr bwMode="auto">
          <a:xfrm>
            <a:off x="0" y="914400"/>
            <a:ext cx="9144000" cy="59436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B5D31C05-2278-40E7-8EEC-8ECCA52FC75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AFC4F1C-E0C9-4455-98B1-F006E8D6B441}" type="datetime1">
              <a:rPr lang="en-AU" smtClean="0"/>
              <a:pPr/>
              <a:t>3/03/2009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5D31C05-2278-40E7-8EEC-8ECCA52FC75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6C5DB19-F186-425C-9B20-7966A23AABE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9050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762000" y="3200400"/>
            <a:ext cx="7620000" cy="2773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829D704-B1AC-47B0-B1FB-C6B775DE3FC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03528F4-3ABD-497C-8540-44D88A477AF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24929CE-290E-4361-9534-6B266E1938D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1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2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24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27.xml.rels><?xml version="1.0" encoding="UTF-8" standalone="yes"?>
<Relationships xmlns="http://schemas.openxmlformats.org/package/2006/relationships"><Relationship Id="rId3" Type="http://schemas.openxmlformats.org/officeDocument/2006/relationships/hyperlink" Target="Barriers%20to%20fitness.docx" TargetMode="External"/><Relationship Id="rId2" Type="http://schemas.openxmlformats.org/officeDocument/2006/relationships/hyperlink" Target="The%20Motivation%20to%20Move.docx" TargetMode="External"/><Relationship Id="rId1" Type="http://schemas.openxmlformats.org/officeDocument/2006/relationships/slideLayout" Target="../slideLayouts/slideLayout233.xml"/><Relationship Id="rId5" Type="http://schemas.openxmlformats.org/officeDocument/2006/relationships/hyperlink" Target="The%20Five%20Stages%20of%20a%20Runner.docx" TargetMode="External"/><Relationship Id="rId4" Type="http://schemas.openxmlformats.org/officeDocument/2006/relationships/hyperlink" Target="Choice%20article%20on%20gyms.doc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AU" sz="5400" dirty="0" smtClean="0"/>
              <a:t>STAGES OF FITNESS</a:t>
            </a:r>
            <a:endParaRPr lang="en-AU" sz="5400" dirty="0"/>
          </a:p>
        </p:txBody>
      </p:sp>
      <p:sp>
        <p:nvSpPr>
          <p:cNvPr id="2053" name="Rectangle 5"/>
          <p:cNvSpPr>
            <a:spLocks noGrp="1" noChangeArrowheads="1"/>
          </p:cNvSpPr>
          <p:nvPr>
            <p:ph type="subTitle" idx="1"/>
          </p:nvPr>
        </p:nvSpPr>
        <p:spPr/>
        <p:txBody>
          <a:bodyPr/>
          <a:lstStyle/>
          <a:p>
            <a:r>
              <a:rPr lang="en-US" dirty="0" smtClean="0"/>
              <a:t>The 5 stages of a runner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b="1" dirty="0" smtClean="0"/>
              <a:t>THE JOGGER</a:t>
            </a:r>
            <a:endParaRPr lang="en-US" dirty="0"/>
          </a:p>
        </p:txBody>
      </p:sp>
      <p:sp>
        <p:nvSpPr>
          <p:cNvPr id="4099" name="Rectangle 3"/>
          <p:cNvSpPr>
            <a:spLocks noGrp="1" noChangeArrowheads="1"/>
          </p:cNvSpPr>
          <p:nvPr>
            <p:ph idx="1"/>
          </p:nvPr>
        </p:nvSpPr>
        <p:spPr/>
        <p:txBody>
          <a:bodyPr>
            <a:normAutofit fontScale="85000" lnSpcReduction="20000"/>
          </a:bodyPr>
          <a:lstStyle/>
          <a:p>
            <a:r>
              <a:rPr lang="en-AU" dirty="0" smtClean="0"/>
              <a:t>Rarely does a jogger have a plan or goal. Most run as a healthy diversion and don’t feel the need to get anything more out of it. They just get out there when they can and do what they can. Those who do feel they need a plan often think they don’t know enough to prepare one. They may pick up a few tips from a more experienced running friend or — ideas from a running magazine. Unfortunately this often ends in frustration or injury because such plans are not based upon the jogger’s own individual abilities and goals, but upon someone else’s. </a:t>
            </a:r>
          </a:p>
          <a:p>
            <a:endParaRPr lang="en-US" dirty="0"/>
          </a:p>
        </p:txBody>
      </p:sp>
      <p:sp>
        <p:nvSpPr>
          <p:cNvPr id="4" name="Date Placeholder 3"/>
          <p:cNvSpPr>
            <a:spLocks noGrp="1"/>
          </p:cNvSpPr>
          <p:nvPr>
            <p:ph type="dt" sz="half" idx="10"/>
          </p:nvPr>
        </p:nvSpPr>
        <p:spPr/>
        <p:txBody>
          <a:bodyPr/>
          <a:lstStyle/>
          <a:p>
            <a:fld id="{4C4252D9-A75B-4D20-8542-17804E7F1642}" type="datetime1">
              <a:rPr lang="en-AU"/>
              <a:pPr/>
              <a:t>3/03/2009</a:t>
            </a:fld>
            <a:endParaRPr lang="en-AU"/>
          </a:p>
        </p:txBody>
      </p:sp>
      <p:sp>
        <p:nvSpPr>
          <p:cNvPr id="5" name="Slide Number Placeholder 5"/>
          <p:cNvSpPr>
            <a:spLocks noGrp="1"/>
          </p:cNvSpPr>
          <p:nvPr>
            <p:ph type="sldNum" sz="quarter" idx="12"/>
          </p:nvPr>
        </p:nvSpPr>
        <p:spPr/>
        <p:txBody>
          <a:bodyPr/>
          <a:lstStyle/>
          <a:p>
            <a:fld id="{FAB79AE5-36CC-4407-8070-528B3CA82463}" type="slidenum">
              <a:rPr lang="en-AU"/>
              <a:pPr/>
              <a:t>10</a:t>
            </a:fld>
            <a:endParaRPr lang="en-A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JOGGER</a:t>
            </a:r>
            <a:endParaRPr lang="en-AU" dirty="0"/>
          </a:p>
        </p:txBody>
      </p:sp>
      <p:sp>
        <p:nvSpPr>
          <p:cNvPr id="3" name="Content Placeholder 2"/>
          <p:cNvSpPr>
            <a:spLocks noGrp="1"/>
          </p:cNvSpPr>
          <p:nvPr>
            <p:ph idx="1"/>
          </p:nvPr>
        </p:nvSpPr>
        <p:spPr/>
        <p:txBody>
          <a:bodyPr/>
          <a:lstStyle/>
          <a:p>
            <a:r>
              <a:rPr lang="en-AU" dirty="0" smtClean="0"/>
              <a:t>Although you’re not running competitively or for time improvement, a sense of competition may begin to develop. By piecing together a growing series of successful and non-threatening running experiences, you begin the transition into a more fit lifestyle. </a:t>
            </a:r>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11</a:t>
            </a:fld>
            <a:endParaRPr lang="en-A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COMPETITOR</a:t>
            </a:r>
            <a:endParaRPr lang="en-AU" dirty="0"/>
          </a:p>
        </p:txBody>
      </p:sp>
      <p:sp>
        <p:nvSpPr>
          <p:cNvPr id="3" name="Content Placeholder 2"/>
          <p:cNvSpPr>
            <a:spLocks noGrp="1"/>
          </p:cNvSpPr>
          <p:nvPr>
            <p:ph idx="1"/>
          </p:nvPr>
        </p:nvSpPr>
        <p:spPr/>
        <p:txBody>
          <a:bodyPr>
            <a:normAutofit fontScale="85000" lnSpcReduction="10000"/>
          </a:bodyPr>
          <a:lstStyle/>
          <a:p>
            <a:r>
              <a:rPr lang="en-AU" sz="3300" b="1" dirty="0" smtClean="0">
                <a:solidFill>
                  <a:schemeClr val="accent1">
                    <a:lumMod val="60000"/>
                    <a:lumOff val="40000"/>
                  </a:schemeClr>
                </a:solidFill>
              </a:rPr>
              <a:t>Stage Three: When Competition Is the Main Driving Force </a:t>
            </a:r>
          </a:p>
          <a:p>
            <a:pPr>
              <a:buNone/>
            </a:pPr>
            <a:endParaRPr lang="en-AU" dirty="0" smtClean="0"/>
          </a:p>
          <a:p>
            <a:r>
              <a:rPr lang="en-AU" dirty="0" smtClean="0"/>
              <a:t>There is a competitive streak, sometimes hidden, in all of us. As we continue to run, it will most likely surface. If kept under control, the competitive urge can be a great motivator, stimulating you to train well and to push yourself further than you might have otherwise. But with many runners, competition, rather than the many other benefits of running, becomes the goal.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12</a:t>
            </a:fld>
            <a:endParaRPr lang="en-AU"/>
          </a:p>
        </p:txBody>
      </p:sp>
      <p:pic>
        <p:nvPicPr>
          <p:cNvPr id="6" name="Picture 5" descr="competitive runner"/>
          <p:cNvPicPr/>
          <p:nvPr/>
        </p:nvPicPr>
        <p:blipFill>
          <a:blip r:embed="rId2"/>
          <a:srcRect/>
          <a:stretch>
            <a:fillRect/>
          </a:stretch>
        </p:blipFill>
        <p:spPr bwMode="auto">
          <a:xfrm>
            <a:off x="7658100" y="214290"/>
            <a:ext cx="1485900" cy="23717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COMPETITOR</a:t>
            </a:r>
            <a:endParaRPr lang="en-AU" dirty="0"/>
          </a:p>
        </p:txBody>
      </p:sp>
      <p:sp>
        <p:nvSpPr>
          <p:cNvPr id="3" name="Content Placeholder 2"/>
          <p:cNvSpPr>
            <a:spLocks noGrp="1"/>
          </p:cNvSpPr>
          <p:nvPr>
            <p:ph idx="1"/>
          </p:nvPr>
        </p:nvSpPr>
        <p:spPr/>
        <p:txBody>
          <a:bodyPr>
            <a:normAutofit/>
          </a:bodyPr>
          <a:lstStyle/>
          <a:p>
            <a:r>
              <a:rPr lang="en-AU" dirty="0" smtClean="0"/>
              <a:t>You become a competitor when you start to plan your running around racing goals. It all starts innocently enough. After a few races you begin to wonder how fast you might run if you really trained. Before you know it you’re caught in a compulsive drive to run faster at the expense of running enjoyment.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13</a:t>
            </a:fld>
            <a:endParaRPr lang="en-A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COMPETITOR</a:t>
            </a:r>
            <a:endParaRPr lang="en-AU" dirty="0"/>
          </a:p>
        </p:txBody>
      </p:sp>
      <p:sp>
        <p:nvSpPr>
          <p:cNvPr id="3" name="Content Placeholder 2"/>
          <p:cNvSpPr>
            <a:spLocks noGrp="1"/>
          </p:cNvSpPr>
          <p:nvPr>
            <p:ph idx="1"/>
          </p:nvPr>
        </p:nvSpPr>
        <p:spPr/>
        <p:txBody>
          <a:bodyPr>
            <a:normAutofit/>
          </a:bodyPr>
          <a:lstStyle/>
          <a:p>
            <a:r>
              <a:rPr lang="en-AU" dirty="0" smtClean="0"/>
              <a:t>Not all joggers enter this stage. Many simply remain joggers while a very few pass directly to the stage of “runner.” If you do find yourself becoming obsessed with competition, however, here are some things you might expect: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14</a:t>
            </a:fld>
            <a:endParaRPr lang="en-A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COMPETITOR</a:t>
            </a:r>
            <a:endParaRPr lang="en-AU" dirty="0"/>
          </a:p>
        </p:txBody>
      </p:sp>
      <p:sp>
        <p:nvSpPr>
          <p:cNvPr id="3" name="Content Placeholder 2"/>
          <p:cNvSpPr>
            <a:spLocks noGrp="1"/>
          </p:cNvSpPr>
          <p:nvPr>
            <p:ph idx="1"/>
          </p:nvPr>
        </p:nvSpPr>
        <p:spPr/>
        <p:txBody>
          <a:bodyPr/>
          <a:lstStyle/>
          <a:p>
            <a:r>
              <a:rPr lang="en-AU" dirty="0" smtClean="0"/>
              <a:t>Initially the competitive spirit is exciting and rewarding. You’re running faster because of increased training. You read everything you can on training, stretching, nutrition, etc., and become somewhat of an expert on each. There are always new training techniques to try out and you give them all a whirl. (Only later do you realize that many of them are contradictory.)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15</a:t>
            </a:fld>
            <a:endParaRPr lang="en-A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COMPETITOR</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Once the competitive spirit has taken over you tend to lose sight of your limitations. If a small mileage increase brought about a small improvement, you’ll try large mileage increases to gain a large improvement.</a:t>
            </a:r>
          </a:p>
          <a:p>
            <a:r>
              <a:rPr lang="en-AU" dirty="0" smtClean="0"/>
              <a:t>Although you’ve read many times about the need for rest, you feel that yours is a special case — you don’t need as much recovery time as other mortals. For weeks you may feel tired most of the time, yet have trouble sleeping at night. You become irritable and make life difficult for your family and friends. </a:t>
            </a:r>
          </a:p>
          <a:p>
            <a:r>
              <a:rPr lang="en-AU" dirty="0" smtClean="0"/>
              <a:t>Finally you push too far and break down with injury, sickness or fatigue, and you either can’t or don’t want to run.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16</a:t>
            </a:fld>
            <a:endParaRPr lang="en-A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ATHLETE</a:t>
            </a:r>
            <a:endParaRPr lang="en-AU" dirty="0"/>
          </a:p>
        </p:txBody>
      </p:sp>
      <p:sp>
        <p:nvSpPr>
          <p:cNvPr id="3" name="Content Placeholder 2"/>
          <p:cNvSpPr>
            <a:spLocks noGrp="1"/>
          </p:cNvSpPr>
          <p:nvPr>
            <p:ph idx="1"/>
          </p:nvPr>
        </p:nvSpPr>
        <p:spPr/>
        <p:txBody>
          <a:bodyPr>
            <a:normAutofit fontScale="92500" lnSpcReduction="10000"/>
          </a:bodyPr>
          <a:lstStyle/>
          <a:p>
            <a:r>
              <a:rPr lang="en-AU" b="1" dirty="0" smtClean="0">
                <a:solidFill>
                  <a:srgbClr val="FFFF00"/>
                </a:solidFill>
              </a:rPr>
              <a:t>Stage Four: Being the Best You Can Be</a:t>
            </a:r>
          </a:p>
          <a:p>
            <a:pPr>
              <a:buNone/>
            </a:pPr>
            <a:endParaRPr lang="en-AU" dirty="0" smtClean="0"/>
          </a:p>
          <a:p>
            <a:r>
              <a:rPr lang="en-AU" dirty="0" smtClean="0"/>
              <a:t>As an athlete, you find more meaning in the drive to </a:t>
            </a:r>
            <a:r>
              <a:rPr lang="en-AU" dirty="0" err="1" smtClean="0"/>
              <a:t>fulfill</a:t>
            </a:r>
            <a:r>
              <a:rPr lang="en-AU" dirty="0" smtClean="0"/>
              <a:t> your potential than in compulsively collecting times and trophies. You’ve finally got a handle on competition, and it’s not the only motivation. Being an athlete is a state of mind which is not bound by age, performance or place in the running pack.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17</a:t>
            </a:fld>
            <a:endParaRPr lang="en-AU"/>
          </a:p>
        </p:txBody>
      </p:sp>
      <p:pic>
        <p:nvPicPr>
          <p:cNvPr id="6" name="Picture 5" descr="athletic runner"/>
          <p:cNvPicPr/>
          <p:nvPr/>
        </p:nvPicPr>
        <p:blipFill>
          <a:blip r:embed="rId2"/>
          <a:srcRect/>
          <a:stretch>
            <a:fillRect/>
          </a:stretch>
        </p:blipFill>
        <p:spPr bwMode="auto">
          <a:xfrm>
            <a:off x="7439025" y="285728"/>
            <a:ext cx="1704975" cy="23812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ATHLETE</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For a competitor, victory and defeat are tied to performance. Times, flat courses, ideal conditions are all important. For the athlete, victory lies in the quality of effort. When you run close to your potential on a given day, it’s a victory. You internalize competition and transcend it, knowing your limits and capabilities. You understand what’s important and what you must do to accomplish it. As you compete, you breathe in the race, vaporize it, absorb what you need and exhale the rest. Running becomes your own work of art.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18</a:t>
            </a:fld>
            <a:endParaRPr lang="en-A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ATHLETE</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Competitors search for races they can win. Athletes look for competition, but are not intent on a higher ranking or better performance (from a flat, fast course, etc.). They thrive on a challenging competition that is run in the best way possible — from the inside out — and they are, not incidentally, rewarded in the long run by faster times. Nevertheless, athletes are also found in the back of the pack, or they may choose smaller races over the big media events because they don’t want to feel lost in the sea of humanity.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19</a:t>
            </a:fld>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Relate these five stages of becoming a runner to the stages of fitness and weight training</a:t>
            </a:r>
          </a:p>
          <a:p>
            <a:r>
              <a:rPr lang="en-US" dirty="0" smtClean="0"/>
              <a:t>They relate to motivation, education, commitment and determination.</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a:t>
            </a:fld>
            <a:endParaRPr lang="en-AU"/>
          </a:p>
        </p:txBody>
      </p:sp>
      <p:sp>
        <p:nvSpPr>
          <p:cNvPr id="6" name="Title 1"/>
          <p:cNvSpPr>
            <a:spLocks noGrp="1"/>
          </p:cNvSpPr>
          <p:nvPr>
            <p:ph type="title"/>
          </p:nvPr>
        </p:nvSpPr>
        <p:spPr/>
        <p:txBody>
          <a:bodyPr/>
          <a:lstStyle/>
          <a:p>
            <a:r>
              <a:rPr lang="en-AU" dirty="0" smtClean="0"/>
              <a:t>The Five Stages of a Runner</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ATHLETE</a:t>
            </a:r>
            <a:endParaRPr lang="en-AU" dirty="0"/>
          </a:p>
        </p:txBody>
      </p:sp>
      <p:sp>
        <p:nvSpPr>
          <p:cNvPr id="3" name="Content Placeholder 2"/>
          <p:cNvSpPr>
            <a:spLocks noGrp="1"/>
          </p:cNvSpPr>
          <p:nvPr>
            <p:ph idx="1"/>
          </p:nvPr>
        </p:nvSpPr>
        <p:spPr/>
        <p:txBody>
          <a:bodyPr/>
          <a:lstStyle/>
          <a:p>
            <a:r>
              <a:rPr lang="en-AU" dirty="0" smtClean="0"/>
              <a:t>Gradual progress is more important to the athlete than a fast time in a given race. You now have an internal concept of what you can do. When progress slows or is blocked, you revise. With every run, your internal training computer is fed with good data that gives you a new readout of possibilities. You know when to disregard a bad run and not get depressed.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dirty="0"/>
          </a:p>
        </p:txBody>
      </p:sp>
      <p:sp>
        <p:nvSpPr>
          <p:cNvPr id="5" name="Slide Number Placeholder 4"/>
          <p:cNvSpPr>
            <a:spLocks noGrp="1"/>
          </p:cNvSpPr>
          <p:nvPr>
            <p:ph type="sldNum" sz="quarter" idx="12"/>
          </p:nvPr>
        </p:nvSpPr>
        <p:spPr/>
        <p:txBody>
          <a:bodyPr/>
          <a:lstStyle/>
          <a:p>
            <a:fld id="{863166EA-8B6D-405E-BBA4-B44905085406}" type="slidenum">
              <a:rPr lang="en-AU" smtClean="0"/>
              <a:pPr/>
              <a:t>20</a:t>
            </a:fld>
            <a:endParaRPr lang="en-A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ATHLETE</a:t>
            </a:r>
            <a:endParaRPr lang="en-AU" dirty="0"/>
          </a:p>
        </p:txBody>
      </p:sp>
      <p:sp>
        <p:nvSpPr>
          <p:cNvPr id="3" name="Content Placeholder 2"/>
          <p:cNvSpPr>
            <a:spLocks noGrp="1"/>
          </p:cNvSpPr>
          <p:nvPr>
            <p:ph idx="1"/>
          </p:nvPr>
        </p:nvSpPr>
        <p:spPr/>
        <p:txBody>
          <a:bodyPr/>
          <a:lstStyle/>
          <a:p>
            <a:r>
              <a:rPr lang="en-AU" dirty="0" smtClean="0"/>
              <a:t>Great athletes at any level realize that “success” is in the eye of the performer. There can be success in every experience. If you can seize upon the positive aspect of each experience you can string together a series of successes that form a pattern of progress.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21</a:t>
            </a:fld>
            <a:endParaRPr lang="en-A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RUNNER</a:t>
            </a:r>
            <a:endParaRPr lang="en-AU" dirty="0"/>
          </a:p>
        </p:txBody>
      </p:sp>
      <p:sp>
        <p:nvSpPr>
          <p:cNvPr id="3" name="Content Placeholder 2"/>
          <p:cNvSpPr>
            <a:spLocks noGrp="1"/>
          </p:cNvSpPr>
          <p:nvPr>
            <p:ph idx="1"/>
          </p:nvPr>
        </p:nvSpPr>
        <p:spPr/>
        <p:txBody>
          <a:bodyPr>
            <a:normAutofit fontScale="70000" lnSpcReduction="20000"/>
          </a:bodyPr>
          <a:lstStyle/>
          <a:p>
            <a:r>
              <a:rPr lang="en-AU" sz="4600" b="1" dirty="0" smtClean="0">
                <a:solidFill>
                  <a:srgbClr val="FF0000"/>
                </a:solidFill>
              </a:rPr>
              <a:t>Stage Five: The Best of All Stages</a:t>
            </a:r>
          </a:p>
          <a:p>
            <a:pPr>
              <a:buNone/>
            </a:pPr>
            <a:endParaRPr lang="en-AU" dirty="0" smtClean="0"/>
          </a:p>
          <a:p>
            <a:r>
              <a:rPr lang="en-AU" dirty="0" smtClean="0"/>
              <a:t>The final stage of the running journey blends the best elements of all the previous stages. The runner balances the elements of fitness, competition, training and social life and blends running with the rest of his or her life. There may be times when the runner reverts to earlier stages — mature people in any field have this problem — but these are only passing bouts that are assimilated into the overall harmony. The runner is a happy person.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22</a:t>
            </a:fld>
            <a:endParaRPr lang="en-AU"/>
          </a:p>
        </p:txBody>
      </p:sp>
      <p:pic>
        <p:nvPicPr>
          <p:cNvPr id="6" name="Picture 5" descr="the runner"/>
          <p:cNvPicPr/>
          <p:nvPr/>
        </p:nvPicPr>
        <p:blipFill>
          <a:blip r:embed="rId2"/>
          <a:srcRect/>
          <a:stretch>
            <a:fillRect/>
          </a:stretch>
        </p:blipFill>
        <p:spPr bwMode="auto">
          <a:xfrm>
            <a:off x="7072330" y="214290"/>
            <a:ext cx="1628775" cy="235267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RUNNER</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As a runner, the primary focus of your life is not running. It may be family, friends, work, and is often a blend of many things. Running is now a natural part of your daily program — as is eating, sleeping or talking. You know you’ll get in that daily run although you may not know when. When you do miss a run you aren’t in agony. In fact, you don’t miss many days over the span of a year.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23</a:t>
            </a:fld>
            <a:endParaRPr lang="en-A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RUNNER</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If scientists announced tomorrow that running was harmful, you’d read the news with interest and go out on your daily run. You know about the positive effects of exercise, but that alone doesn’t get you out on the roads. You get so much satisfaction from the experience itself that running has become a necessary and stable part of your active lifestyle.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24</a:t>
            </a:fld>
            <a:endParaRPr lang="en-AU"/>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RUNNER</a:t>
            </a:r>
            <a:endParaRPr lang="en-AU" dirty="0"/>
          </a:p>
        </p:txBody>
      </p:sp>
      <p:sp>
        <p:nvSpPr>
          <p:cNvPr id="3" name="Content Placeholder 2"/>
          <p:cNvSpPr>
            <a:spLocks noGrp="1"/>
          </p:cNvSpPr>
          <p:nvPr>
            <p:ph idx="1"/>
          </p:nvPr>
        </p:nvSpPr>
        <p:spPr/>
        <p:txBody>
          <a:bodyPr>
            <a:normAutofit/>
          </a:bodyPr>
          <a:lstStyle/>
          <a:p>
            <a:r>
              <a:rPr lang="en-AU" dirty="0" smtClean="0"/>
              <a:t>As a runner, you’ll enjoy the companionship of running with others, but most of your running will be done alone. You appreciate the peace and inner reflection provided by the solitary run more than you did in the earlier stages.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25</a:t>
            </a:fld>
            <a:endParaRPr lang="en-A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RUNNER</a:t>
            </a:r>
            <a:endParaRPr lang="en-AU" dirty="0"/>
          </a:p>
        </p:txBody>
      </p:sp>
      <p:sp>
        <p:nvSpPr>
          <p:cNvPr id="3" name="Content Placeholder 2"/>
          <p:cNvSpPr>
            <a:spLocks noGrp="1"/>
          </p:cNvSpPr>
          <p:nvPr>
            <p:ph idx="1"/>
          </p:nvPr>
        </p:nvSpPr>
        <p:spPr>
          <a:xfrm>
            <a:off x="714348" y="1643050"/>
            <a:ext cx="7772400" cy="3581400"/>
          </a:xfrm>
        </p:spPr>
        <p:txBody>
          <a:bodyPr/>
          <a:lstStyle/>
          <a:p>
            <a:r>
              <a:rPr lang="en-AU" dirty="0" smtClean="0"/>
              <a:t>Great satisfaction comes from being able to mould your body into form, and there is an art in combining just the right amounts of strength, endurance, form and performance training. A race can be the opportunity to pull out deep hidden strengths. Once you’ve learned these things, the joy lies not in the race, but in the running.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26</a:t>
            </a:fld>
            <a:endParaRPr lang="en-AU"/>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Articles</a:t>
            </a:r>
            <a:endParaRPr lang="en-AU" dirty="0"/>
          </a:p>
        </p:txBody>
      </p:sp>
      <p:sp>
        <p:nvSpPr>
          <p:cNvPr id="3" name="Content Placeholder 2"/>
          <p:cNvSpPr>
            <a:spLocks noGrp="1"/>
          </p:cNvSpPr>
          <p:nvPr>
            <p:ph idx="1"/>
          </p:nvPr>
        </p:nvSpPr>
        <p:spPr/>
        <p:txBody>
          <a:bodyPr/>
          <a:lstStyle/>
          <a:p>
            <a:pPr algn="l"/>
            <a:r>
              <a:rPr lang="en-AU" dirty="0" smtClean="0">
                <a:hlinkClick r:id="rId2" action="ppaction://hlinkfile"/>
              </a:rPr>
              <a:t>The Motivation to </a:t>
            </a:r>
            <a:r>
              <a:rPr lang="en-AU" dirty="0" err="1" smtClean="0">
                <a:hlinkClick r:id="rId2" action="ppaction://hlinkfile"/>
              </a:rPr>
              <a:t>Move.docx</a:t>
            </a:r>
            <a:endParaRPr lang="en-AU" dirty="0" smtClean="0"/>
          </a:p>
          <a:p>
            <a:pPr algn="l"/>
            <a:r>
              <a:rPr lang="en-AU" dirty="0" smtClean="0">
                <a:hlinkClick r:id="rId3" action="ppaction://hlinkfile"/>
              </a:rPr>
              <a:t>Barriers to </a:t>
            </a:r>
            <a:r>
              <a:rPr lang="en-AU" dirty="0" err="1" smtClean="0">
                <a:hlinkClick r:id="rId3" action="ppaction://hlinkfile"/>
              </a:rPr>
              <a:t>fitness.docx</a:t>
            </a:r>
            <a:endParaRPr lang="en-AU" dirty="0" smtClean="0"/>
          </a:p>
          <a:p>
            <a:pPr algn="l"/>
            <a:r>
              <a:rPr lang="en-AU" dirty="0" smtClean="0">
                <a:hlinkClick r:id="rId4" action="ppaction://hlinkfile"/>
              </a:rPr>
              <a:t>Choice article on </a:t>
            </a:r>
            <a:r>
              <a:rPr lang="en-AU" dirty="0" err="1" smtClean="0">
                <a:hlinkClick r:id="rId4" action="ppaction://hlinkfile"/>
              </a:rPr>
              <a:t>gyms.docx</a:t>
            </a:r>
            <a:endParaRPr lang="en-AU" dirty="0" smtClean="0"/>
          </a:p>
          <a:p>
            <a:pPr algn="l"/>
            <a:r>
              <a:rPr lang="en-AU" dirty="0" smtClean="0">
                <a:hlinkClick r:id="rId5" action="ppaction://hlinkfile"/>
              </a:rPr>
              <a:t>The Five Stages of a </a:t>
            </a:r>
            <a:r>
              <a:rPr lang="en-AU" dirty="0" err="1" smtClean="0">
                <a:hlinkClick r:id="rId5" action="ppaction://hlinkfile"/>
              </a:rPr>
              <a:t>Runner.docx</a:t>
            </a:r>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27</a:t>
            </a:fld>
            <a:endParaRPr lang="en-A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AU" b="1" dirty="0" smtClean="0"/>
              <a:t/>
            </a:r>
            <a:br>
              <a:rPr lang="en-AU" b="1" dirty="0" smtClean="0"/>
            </a:br>
            <a:r>
              <a:rPr lang="en-AU" b="1" dirty="0" smtClean="0"/>
              <a:t>Stage One: Making the Break</a:t>
            </a:r>
          </a:p>
          <a:p>
            <a:pPr>
              <a:buNone/>
            </a:pPr>
            <a:endParaRPr lang="en-AU" dirty="0" smtClean="0"/>
          </a:p>
          <a:p>
            <a:r>
              <a:rPr lang="en-AU" dirty="0" smtClean="0"/>
              <a:t>Every beginning is precarious. There you are, perched on the edge of starting something entirely new, yet there are distractions, even criticisms, that cause detours and dead ends. You want to be more healthy and fit, but you may not realize how secure you’ve become in an inactive world. Each time you go out for a run you encounter a new side of yourself — one that must somehow be integrated into your daily life.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3</a:t>
            </a:fld>
            <a:endParaRPr lang="en-AU"/>
          </a:p>
        </p:txBody>
      </p:sp>
      <p:pic>
        <p:nvPicPr>
          <p:cNvPr id="6" name="Picture 5" descr="beginner runner"/>
          <p:cNvPicPr/>
          <p:nvPr/>
        </p:nvPicPr>
        <p:blipFill>
          <a:blip r:embed="rId2"/>
          <a:srcRect/>
          <a:stretch>
            <a:fillRect/>
          </a:stretch>
        </p:blipFill>
        <p:spPr bwMode="auto">
          <a:xfrm>
            <a:off x="6929454" y="857232"/>
            <a:ext cx="969778" cy="2381693"/>
          </a:xfrm>
          <a:prstGeom prst="rect">
            <a:avLst/>
          </a:prstGeom>
          <a:noFill/>
          <a:ln w="9525">
            <a:noFill/>
            <a:miter lim="800000"/>
            <a:headEnd/>
            <a:tailEnd/>
          </a:ln>
        </p:spPr>
      </p:pic>
      <p:sp>
        <p:nvSpPr>
          <p:cNvPr id="7" name="Title 6"/>
          <p:cNvSpPr>
            <a:spLocks noGrp="1"/>
          </p:cNvSpPr>
          <p:nvPr>
            <p:ph type="title"/>
          </p:nvPr>
        </p:nvSpPr>
        <p:spPr/>
        <p:txBody>
          <a:bodyPr/>
          <a:lstStyle/>
          <a:p>
            <a:r>
              <a:rPr lang="en-AU" b="1" dirty="0" smtClean="0"/>
              <a:t>THE BEGINNER</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BEGINNER</a:t>
            </a:r>
            <a:endParaRPr lang="en-AU" dirty="0"/>
          </a:p>
        </p:txBody>
      </p:sp>
      <p:sp>
        <p:nvSpPr>
          <p:cNvPr id="7" name="Content Placeholder 6"/>
          <p:cNvSpPr>
            <a:spLocks noGrp="1"/>
          </p:cNvSpPr>
          <p:nvPr>
            <p:ph idx="1"/>
          </p:nvPr>
        </p:nvSpPr>
        <p:spPr/>
        <p:txBody>
          <a:bodyPr>
            <a:normAutofit fontScale="92500" lnSpcReduction="20000"/>
          </a:bodyPr>
          <a:lstStyle/>
          <a:p>
            <a:r>
              <a:rPr lang="en-AU" dirty="0" smtClean="0"/>
              <a:t>There is usually a struggle within and without. The old lifestyle is there and offers security. When the energy of “beginning” wears off, it’s harder to motivate yourself to go out for that daily run. You’ll face a lot of obstacles at first. It’s all too easy to stop when the weather turns cold, when it rains or snows, or when you feel the aches and pains of starting. You haven’t had to deal with these things before and the temptation to quit is strong.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4</a:t>
            </a:fld>
            <a:endParaRPr lang="en-A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THE BEGINNER</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Your running may also be threatening to your less active friends. Eventually you — the beginner — and your non-running friends work it out. The transition period, however, can be unstable and uncomfortable for both. If you falter, the old world — comfortable in many ways — is waiting for you to slip back in. If you’re lucky enough to make new friends who share similar fitness goals, you’ll probably find refuge in the “fit” world while you gain your “running security.”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5</a:t>
            </a:fld>
            <a:endParaRPr lang="en-A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BEGINNER</a:t>
            </a:r>
            <a:endParaRPr lang="en-AU" dirty="0"/>
          </a:p>
        </p:txBody>
      </p:sp>
      <p:sp>
        <p:nvSpPr>
          <p:cNvPr id="3" name="Content Placeholder 2"/>
          <p:cNvSpPr>
            <a:spLocks noGrp="1"/>
          </p:cNvSpPr>
          <p:nvPr>
            <p:ph idx="1"/>
          </p:nvPr>
        </p:nvSpPr>
        <p:spPr/>
        <p:txBody>
          <a:bodyPr>
            <a:normAutofit/>
          </a:bodyPr>
          <a:lstStyle/>
          <a:p>
            <a:r>
              <a:rPr lang="en-AU" dirty="0" smtClean="0"/>
              <a:t>Beginners who don’t put pressure on themselves seem to have an easier time staying with it. If you simply walk/jog 30-40 minutes every other day, you’ll find yourself gently swept along in a pattern of relaxation and good feeling. Your workout starts to become a special time for you.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6</a:t>
            </a:fld>
            <a:endParaRPr lang="en-A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BEGINNER</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As you make progress you find within yourself the strength and security to keep going. At first you’re “just visiting” that special world when you go out for a run. But gradually you begin to change. You get used to the positive relaxed feeling. Your body starts cleaning itself up, establishing muscle tone, circulating blood and oxygen more vigorously. One day you find you’re addicted, and the beginner becomes a jogger.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7</a:t>
            </a:fld>
            <a:endParaRPr lang="en-A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JOGGER</a:t>
            </a:r>
            <a:endParaRPr lang="en-AU" dirty="0"/>
          </a:p>
        </p:txBody>
      </p:sp>
      <p:sp>
        <p:nvSpPr>
          <p:cNvPr id="3" name="Content Placeholder 2"/>
          <p:cNvSpPr>
            <a:spLocks noGrp="1"/>
          </p:cNvSpPr>
          <p:nvPr>
            <p:ph idx="1"/>
          </p:nvPr>
        </p:nvSpPr>
        <p:spPr/>
        <p:txBody>
          <a:bodyPr>
            <a:normAutofit fontScale="85000" lnSpcReduction="20000"/>
          </a:bodyPr>
          <a:lstStyle/>
          <a:p>
            <a:pPr>
              <a:buNone/>
            </a:pPr>
            <a:r>
              <a:rPr lang="en-AU" b="1" dirty="0" smtClean="0"/>
              <a:t/>
            </a:r>
            <a:br>
              <a:rPr lang="en-AU" b="1" dirty="0" smtClean="0"/>
            </a:br>
            <a:r>
              <a:rPr lang="en-AU" sz="3800" b="1" dirty="0" smtClean="0">
                <a:solidFill>
                  <a:srgbClr val="FFFF00"/>
                </a:solidFill>
              </a:rPr>
              <a:t>Stage Two: Entering the New World</a:t>
            </a:r>
            <a:endParaRPr lang="en-AU" b="1" dirty="0" smtClean="0">
              <a:solidFill>
                <a:srgbClr val="FFFF00"/>
              </a:solidFill>
            </a:endParaRPr>
          </a:p>
          <a:p>
            <a:pPr>
              <a:buNone/>
            </a:pPr>
            <a:endParaRPr lang="en-AU" dirty="0" smtClean="0"/>
          </a:p>
          <a:p>
            <a:r>
              <a:rPr lang="en-AU" dirty="0" smtClean="0"/>
              <a:t>The jogger feels secure with running. It may be hard to start each day’s run but, unlike the beginner, you can identify with those who are addicted. You may be intimidated by the “high achievers” — competitors and marathoners — but you have begun to understand the benefits of fitness and made a significant break with the old, non-fit world. The jogger’s runs are satisfying in themselves. </a:t>
            </a:r>
          </a:p>
          <a:p>
            <a:endParaRPr lang="en-AU" dirty="0"/>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8</a:t>
            </a:fld>
            <a:endParaRPr lang="en-AU"/>
          </a:p>
        </p:txBody>
      </p:sp>
      <p:pic>
        <p:nvPicPr>
          <p:cNvPr id="6" name="Picture 5" descr="jogger runner"/>
          <p:cNvPicPr/>
          <p:nvPr/>
        </p:nvPicPr>
        <p:blipFill>
          <a:blip r:embed="rId2"/>
          <a:srcRect/>
          <a:stretch>
            <a:fillRect/>
          </a:stretch>
        </p:blipFill>
        <p:spPr bwMode="auto">
          <a:xfrm>
            <a:off x="7143768" y="0"/>
            <a:ext cx="1685925" cy="23812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THE JOGGER</a:t>
            </a:r>
            <a:endParaRPr lang="en-AU" dirty="0"/>
          </a:p>
        </p:txBody>
      </p:sp>
      <p:sp>
        <p:nvSpPr>
          <p:cNvPr id="3" name="Content Placeholder 2"/>
          <p:cNvSpPr>
            <a:spLocks noGrp="1"/>
          </p:cNvSpPr>
          <p:nvPr>
            <p:ph idx="1"/>
          </p:nvPr>
        </p:nvSpPr>
        <p:spPr/>
        <p:txBody>
          <a:bodyPr/>
          <a:lstStyle/>
          <a:p>
            <a:r>
              <a:rPr lang="en-AU" dirty="0" smtClean="0"/>
              <a:t>There is almost always a “glow” at the end of the run, a reward for the effort. If you miss a run you may feel guilty — a rare experience for the beginner. Beginners often complain that they’re bored while running, but joggers find this problem decreases and then disappears as their distances increase. </a:t>
            </a:r>
          </a:p>
        </p:txBody>
      </p:sp>
      <p:sp>
        <p:nvSpPr>
          <p:cNvPr id="4" name="Date Placeholder 3"/>
          <p:cNvSpPr>
            <a:spLocks noGrp="1"/>
          </p:cNvSpPr>
          <p:nvPr>
            <p:ph type="dt" sz="half" idx="10"/>
          </p:nvPr>
        </p:nvSpPr>
        <p:spPr/>
        <p:txBody>
          <a:bodyPr/>
          <a:lstStyle/>
          <a:p>
            <a:fld id="{E968201D-B92F-49C5-BFD4-5745A154CF4F}" type="datetime1">
              <a:rPr lang="en-AU" smtClean="0"/>
              <a:pPr/>
              <a:t>3/03/2009</a:t>
            </a:fld>
            <a:endParaRPr lang="en-AU"/>
          </a:p>
        </p:txBody>
      </p:sp>
      <p:sp>
        <p:nvSpPr>
          <p:cNvPr id="5" name="Slide Number Placeholder 4"/>
          <p:cNvSpPr>
            <a:spLocks noGrp="1"/>
          </p:cNvSpPr>
          <p:nvPr>
            <p:ph type="sldNum" sz="quarter" idx="12"/>
          </p:nvPr>
        </p:nvSpPr>
        <p:spPr/>
        <p:txBody>
          <a:bodyPr/>
          <a:lstStyle/>
          <a:p>
            <a:fld id="{863166EA-8B6D-405E-BBA4-B44905085406}" type="slidenum">
              <a:rPr lang="en-AU" smtClean="0"/>
              <a:pPr/>
              <a:t>9</a:t>
            </a:fld>
            <a:endParaRPr lang="en-AU"/>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5_colormaster">
  <a:themeElements>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colormaster">
  <a:themeElements>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7_colormaster">
  <a:themeElements>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8_colormaster">
  <a:themeElements>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c_004">
  <a:themeElements>
    <a:clrScheme name="">
      <a:dk1>
        <a:srgbClr val="000000"/>
      </a:dk1>
      <a:lt1>
        <a:srgbClr val="3333FF"/>
      </a:lt1>
      <a:dk2>
        <a:srgbClr val="1C1C1C"/>
      </a:dk2>
      <a:lt2>
        <a:srgbClr val="4D4D4D"/>
      </a:lt2>
      <a:accent1>
        <a:srgbClr val="0066FF"/>
      </a:accent1>
      <a:accent2>
        <a:srgbClr val="CCCCFF"/>
      </a:accent2>
      <a:accent3>
        <a:srgbClr val="ADADFF"/>
      </a:accent3>
      <a:accent4>
        <a:srgbClr val="000000"/>
      </a:accent4>
      <a:accent5>
        <a:srgbClr val="AAB8FF"/>
      </a:accent5>
      <a:accent6>
        <a:srgbClr val="B9B9E7"/>
      </a:accent6>
      <a:hlink>
        <a:srgbClr val="FF0066"/>
      </a:hlink>
      <a:folHlink>
        <a:srgbClr val="66CCFF"/>
      </a:folHlink>
    </a:clrScheme>
    <a:fontScheme name="c_00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_004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c_004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c_004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c_004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c_004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c_004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_004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c_004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c_004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c_004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c_004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c_004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c_004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c_004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c_004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c_004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9_colormaster">
  <a:themeElements>
    <a:clrScheme name="">
      <a:dk1>
        <a:srgbClr val="000000"/>
      </a:dk1>
      <a:lt1>
        <a:srgbClr val="3333FF"/>
      </a:lt1>
      <a:dk2>
        <a:srgbClr val="1C1C1C"/>
      </a:dk2>
      <a:lt2>
        <a:srgbClr val="4D4D4D"/>
      </a:lt2>
      <a:accent1>
        <a:srgbClr val="0066FF"/>
      </a:accent1>
      <a:accent2>
        <a:srgbClr val="CCCCFF"/>
      </a:accent2>
      <a:accent3>
        <a:srgbClr val="ADADFF"/>
      </a:accent3>
      <a:accent4>
        <a:srgbClr val="000000"/>
      </a:accent4>
      <a:accent5>
        <a:srgbClr val="AAB8FF"/>
      </a:accent5>
      <a:accent6>
        <a:srgbClr val="B9B9E7"/>
      </a:accent6>
      <a:hlink>
        <a:srgbClr val="FF0066"/>
      </a:hlink>
      <a:folHlink>
        <a:srgbClr val="66CC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0_colormaster">
  <a:themeElements>
    <a:clrScheme name="">
      <a:dk1>
        <a:srgbClr val="000000"/>
      </a:dk1>
      <a:lt1>
        <a:srgbClr val="3333FF"/>
      </a:lt1>
      <a:dk2>
        <a:srgbClr val="1C1C1C"/>
      </a:dk2>
      <a:lt2>
        <a:srgbClr val="4D4D4D"/>
      </a:lt2>
      <a:accent1>
        <a:srgbClr val="0066FF"/>
      </a:accent1>
      <a:accent2>
        <a:srgbClr val="CCCCFF"/>
      </a:accent2>
      <a:accent3>
        <a:srgbClr val="ADADFF"/>
      </a:accent3>
      <a:accent4>
        <a:srgbClr val="000000"/>
      </a:accent4>
      <a:accent5>
        <a:srgbClr val="AAB8FF"/>
      </a:accent5>
      <a:accent6>
        <a:srgbClr val="B9B9E7"/>
      </a:accent6>
      <a:hlink>
        <a:srgbClr val="FF0066"/>
      </a:hlink>
      <a:folHlink>
        <a:srgbClr val="66CC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1_colormaster">
  <a:themeElements>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2_colormaster">
  <a:themeElements>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3_colormaster">
  <a:themeElements>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nimated_Eyes_Backgroun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Blackadder ITC"/>
        <a:ea typeface=""/>
        <a:cs typeface=""/>
      </a:majorFont>
      <a:minorFont>
        <a:latin typeface="Blackadder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4_colormaster">
  <a:themeElements>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5_colormaster">
  <a:themeElements>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6_colormaster">
  <a:themeElements>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Blue-Yellow">
  <a:themeElements>
    <a:clrScheme name="Blue-Yellow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fontScheme name="Blue-Yello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Yellow 1">
        <a:dk1>
          <a:srgbClr val="00458A"/>
        </a:dk1>
        <a:lt1>
          <a:srgbClr val="D7D6AE"/>
        </a:lt1>
        <a:dk2>
          <a:srgbClr val="000066"/>
        </a:dk2>
        <a:lt2>
          <a:srgbClr val="006666"/>
        </a:lt2>
        <a:accent1>
          <a:srgbClr val="007A77"/>
        </a:accent1>
        <a:accent2>
          <a:srgbClr val="005856"/>
        </a:accent2>
        <a:accent3>
          <a:srgbClr val="AAAAB8"/>
        </a:accent3>
        <a:accent4>
          <a:srgbClr val="B7B794"/>
        </a:accent4>
        <a:accent5>
          <a:srgbClr val="AABEBD"/>
        </a:accent5>
        <a:accent6>
          <a:srgbClr val="004F4D"/>
        </a:accent6>
        <a:hlink>
          <a:srgbClr val="A8A884"/>
        </a:hlink>
        <a:folHlink>
          <a:srgbClr val="867E5E"/>
        </a:folHlink>
      </a:clrScheme>
      <a:clrMap bg1="dk2" tx1="lt1" bg2="dk1" tx2="lt2" accent1="accent1" accent2="accent2" accent3="accent3" accent4="accent4" accent5="accent5" accent6="accent6" hlink="hlink" folHlink="folHlink"/>
    </a:extraClrScheme>
    <a:extraClrScheme>
      <a:clrScheme name="Blue-Yellow 2">
        <a:dk1>
          <a:srgbClr val="000066"/>
        </a:dk1>
        <a:lt1>
          <a:srgbClr val="FFFFFF"/>
        </a:lt1>
        <a:dk2>
          <a:srgbClr val="660066"/>
        </a:dk2>
        <a:lt2>
          <a:srgbClr val="FFFFCC"/>
        </a:lt2>
        <a:accent1>
          <a:srgbClr val="666699"/>
        </a:accent1>
        <a:accent2>
          <a:srgbClr val="000099"/>
        </a:accent2>
        <a:accent3>
          <a:srgbClr val="FFFFFF"/>
        </a:accent3>
        <a:accent4>
          <a:srgbClr val="000056"/>
        </a:accent4>
        <a:accent5>
          <a:srgbClr val="B8B8CA"/>
        </a:accent5>
        <a:accent6>
          <a:srgbClr val="00008A"/>
        </a:accent6>
        <a:hlink>
          <a:srgbClr val="006666"/>
        </a:hlink>
        <a:folHlink>
          <a:srgbClr val="800080"/>
        </a:folHlink>
      </a:clrScheme>
      <a:clrMap bg1="lt1" tx1="dk1" bg2="lt2" tx2="dk2" accent1="accent1" accent2="accent2" accent3="accent3" accent4="accent4" accent5="accent5" accent6="accent6" hlink="hlink" folHlink="folHlink"/>
    </a:extraClrScheme>
    <a:extraClrScheme>
      <a:clrScheme name="Blue-Yellow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clrMap bg1="lt1" tx1="dk1" bg2="lt2" tx2="dk2" accent1="accent1" accent2="accent2" accent3="accent3" accent4="accent4" accent5="accent5" accent6="accent6" hlink="hlink" folHlink="folHlink"/>
    </a:extraClrScheme>
    <a:extraClrScheme>
      <a:clrScheme name="Blue-Yellow 4">
        <a:dk1>
          <a:srgbClr val="003300"/>
        </a:dk1>
        <a:lt1>
          <a:srgbClr val="DBD0B9"/>
        </a:lt1>
        <a:dk2>
          <a:srgbClr val="09472B"/>
        </a:dk2>
        <a:lt2>
          <a:srgbClr val="A38955"/>
        </a:lt2>
        <a:accent1>
          <a:srgbClr val="B8A378"/>
        </a:accent1>
        <a:accent2>
          <a:srgbClr val="8E774A"/>
        </a:accent2>
        <a:accent3>
          <a:srgbClr val="AAB1AC"/>
        </a:accent3>
        <a:accent4>
          <a:srgbClr val="BBB19E"/>
        </a:accent4>
        <a:accent5>
          <a:srgbClr val="D8CEBE"/>
        </a:accent5>
        <a:accent6>
          <a:srgbClr val="806B42"/>
        </a:accent6>
        <a:hlink>
          <a:srgbClr val="A7A743"/>
        </a:hlink>
        <a:folHlink>
          <a:srgbClr val="919777"/>
        </a:folHlink>
      </a:clrScheme>
      <a:clrMap bg1="dk2" tx1="lt1" bg2="dk1" tx2="lt2" accent1="accent1" accent2="accent2" accent3="accent3" accent4="accent4" accent5="accent5" accent6="accent6" hlink="hlink" folHlink="folHlink"/>
    </a:extraClrScheme>
    <a:extraClrScheme>
      <a:clrScheme name="Blue-Yellow 5">
        <a:dk1>
          <a:srgbClr val="5F5F5F"/>
        </a:dk1>
        <a:lt1>
          <a:srgbClr val="DDDDDD"/>
        </a:lt1>
        <a:dk2>
          <a:srgbClr val="000000"/>
        </a:dk2>
        <a:lt2>
          <a:srgbClr val="5F5F5F"/>
        </a:lt2>
        <a:accent1>
          <a:srgbClr val="B2B2B2"/>
        </a:accent1>
        <a:accent2>
          <a:srgbClr val="808080"/>
        </a:accent2>
        <a:accent3>
          <a:srgbClr val="AAAAAA"/>
        </a:accent3>
        <a:accent4>
          <a:srgbClr val="BDBDBD"/>
        </a:accent4>
        <a:accent5>
          <a:srgbClr val="D5D5D5"/>
        </a:accent5>
        <a:accent6>
          <a:srgbClr val="737373"/>
        </a:accent6>
        <a:hlink>
          <a:srgbClr val="B2B2B2"/>
        </a:hlink>
        <a:folHlink>
          <a:srgbClr val="777777"/>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DSneakers">
  <a:themeElements>
    <a:clrScheme name="3DSneaker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DSneaker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DSneaker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DSneaker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DSneaker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DSneaker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DSneake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DSneake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DSneake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resentation1">
  <a:themeElements>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_010">
  <a:themeElements>
    <a:clrScheme name="c_010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c_01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_010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c_010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c_010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c_010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c_010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c_010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_010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c_010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c_010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c_010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c_010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c_010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c_010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c_010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c_010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c_010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colormaster">
  <a:themeElements>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colormaster">
  <a:themeElements>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colormaster">
  <a:themeElements>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colormaster">
  <a:themeElements>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33</TotalTime>
  <Words>1853</Words>
  <Application>Microsoft Office PowerPoint</Application>
  <PresentationFormat>On-screen Show (4:3)</PresentationFormat>
  <Paragraphs>122</Paragraphs>
  <Slides>27</Slides>
  <Notes>0</Notes>
  <HiddenSlides>0</HiddenSlides>
  <MMClips>0</MMClips>
  <ScaleCrop>false</ScaleCrop>
  <HeadingPairs>
    <vt:vector size="4" baseType="variant">
      <vt:variant>
        <vt:lpstr>Theme</vt:lpstr>
      </vt:variant>
      <vt:variant>
        <vt:i4>23</vt:i4>
      </vt:variant>
      <vt:variant>
        <vt:lpstr>Slide Titles</vt:lpstr>
      </vt:variant>
      <vt:variant>
        <vt:i4>27</vt:i4>
      </vt:variant>
    </vt:vector>
  </HeadingPairs>
  <TitlesOfParts>
    <vt:vector size="50" baseType="lpstr">
      <vt:lpstr>Blank</vt:lpstr>
      <vt:lpstr>Animated_Eyes_Background</vt:lpstr>
      <vt:lpstr>3DSneakers</vt:lpstr>
      <vt:lpstr>Presentation1</vt:lpstr>
      <vt:lpstr>c_010</vt:lpstr>
      <vt:lpstr>1_colormaster</vt:lpstr>
      <vt:lpstr>2_colormaster</vt:lpstr>
      <vt:lpstr>3_colormaster</vt:lpstr>
      <vt:lpstr>4_colormaster</vt:lpstr>
      <vt:lpstr>5_colormaster</vt:lpstr>
      <vt:lpstr>6_colormaster</vt:lpstr>
      <vt:lpstr>7_colormaster</vt:lpstr>
      <vt:lpstr>8_colormaster</vt:lpstr>
      <vt:lpstr>c_004</vt:lpstr>
      <vt:lpstr>9_colormaster</vt:lpstr>
      <vt:lpstr>10_colormaster</vt:lpstr>
      <vt:lpstr>11_colormaster</vt:lpstr>
      <vt:lpstr>12_colormaster</vt:lpstr>
      <vt:lpstr>13_colormaster</vt:lpstr>
      <vt:lpstr>14_colormaster</vt:lpstr>
      <vt:lpstr>15_colormaster</vt:lpstr>
      <vt:lpstr>16_colormaster</vt:lpstr>
      <vt:lpstr>Blue-Yellow</vt:lpstr>
      <vt:lpstr>STAGES OF FITNESS</vt:lpstr>
      <vt:lpstr>The Five Stages of a Runner</vt:lpstr>
      <vt:lpstr>THE BEGINNER</vt:lpstr>
      <vt:lpstr>THE BEGINNER</vt:lpstr>
      <vt:lpstr>THE BEGINNER</vt:lpstr>
      <vt:lpstr>THE BEGINNER</vt:lpstr>
      <vt:lpstr>THE BEGINNER</vt:lpstr>
      <vt:lpstr>THE JOGGER</vt:lpstr>
      <vt:lpstr>THE JOGGER</vt:lpstr>
      <vt:lpstr>THE JOGGER</vt:lpstr>
      <vt:lpstr>THE JOGGER</vt:lpstr>
      <vt:lpstr>THE COMPETITOR</vt:lpstr>
      <vt:lpstr>THE COMPETITOR</vt:lpstr>
      <vt:lpstr>THE COMPETITOR</vt:lpstr>
      <vt:lpstr>THE COMPETITOR</vt:lpstr>
      <vt:lpstr>THE COMPETITOR</vt:lpstr>
      <vt:lpstr>THE ATHLETE</vt:lpstr>
      <vt:lpstr>THE ATHLETE</vt:lpstr>
      <vt:lpstr>THE ATHLETE</vt:lpstr>
      <vt:lpstr>THE ATHLETE</vt:lpstr>
      <vt:lpstr>THE ATHLETE</vt:lpstr>
      <vt:lpstr>THE RUNNER</vt:lpstr>
      <vt:lpstr>THE RUNNER</vt:lpstr>
      <vt:lpstr>THE RUNNER</vt:lpstr>
      <vt:lpstr>THE RUNNER</vt:lpstr>
      <vt:lpstr>THE RUNNER</vt:lpstr>
      <vt:lpstr>Articles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STAGES OF FITNESS</dc:title>
  <dc:creator>Lyn Clarkson</dc:creator>
  <cp:lastModifiedBy>Lyn Clarkson</cp:lastModifiedBy>
  <cp:revision>2</cp:revision>
  <dcterms:created xsi:type="dcterms:W3CDTF">2009-03-03T00:47:43Z</dcterms:created>
  <dcterms:modified xsi:type="dcterms:W3CDTF">2009-03-03T01:41:48Z</dcterms:modified>
</cp:coreProperties>
</file>